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theme/themeOverride37.xml" ContentType="application/vnd.openxmlformats-officedocument.themeOverr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heme/themeOverride15.xml" ContentType="application/vnd.openxmlformats-officedocument.themeOverride+xml"/>
  <Override PartName="/ppt/theme/themeOverride24.xml" ContentType="application/vnd.openxmlformats-officedocument.themeOverride+xml"/>
  <Override PartName="/ppt/theme/themeOverride26.xml" ContentType="application/vnd.openxmlformats-officedocument.themeOverride+xml"/>
  <Override PartName="/ppt/theme/themeOverride3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theme/themeOverride29.xml" ContentType="application/vnd.openxmlformats-officedocument.themeOverride+xml"/>
  <Override PartName="/ppt/theme/themeOverride38.xml" ContentType="application/vnd.openxmlformats-officedocument.themeOverr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theme/themeOverride18.xml" ContentType="application/vnd.openxmlformats-officedocument.themeOverride+xml"/>
  <Override PartName="/ppt/theme/themeOverride27.xml" ContentType="application/vnd.openxmlformats-officedocument.themeOverride+xml"/>
  <Override PartName="/ppt/theme/themeOverride36.xml" ContentType="application/vnd.openxmlformats-officedocument.themeOverride+xml"/>
  <Override PartName="/ppt/diagrams/data3.xml" ContentType="application/vnd.openxmlformats-officedocument.drawingml.diagramData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6" r:id="rId3"/>
    <p:sldId id="364" r:id="rId4"/>
    <p:sldId id="365" r:id="rId5"/>
    <p:sldId id="366" r:id="rId6"/>
    <p:sldId id="369" r:id="rId7"/>
    <p:sldId id="367" r:id="rId8"/>
    <p:sldId id="368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9" r:id="rId26"/>
    <p:sldId id="390" r:id="rId27"/>
    <p:sldId id="388" r:id="rId28"/>
    <p:sldId id="387" r:id="rId29"/>
    <p:sldId id="386" r:id="rId30"/>
    <p:sldId id="391" r:id="rId31"/>
    <p:sldId id="402" r:id="rId32"/>
    <p:sldId id="405" r:id="rId33"/>
    <p:sldId id="404" r:id="rId34"/>
    <p:sldId id="403" r:id="rId35"/>
    <p:sldId id="392" r:id="rId36"/>
    <p:sldId id="394" r:id="rId37"/>
    <p:sldId id="406" r:id="rId38"/>
    <p:sldId id="408" r:id="rId39"/>
    <p:sldId id="409" r:id="rId40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ECFF"/>
    <a:srgbClr val="0099FF"/>
    <a:srgbClr val="36CED6"/>
    <a:srgbClr val="00AEEF"/>
    <a:srgbClr val="E7B7D9"/>
    <a:srgbClr val="0066CC"/>
    <a:srgbClr val="17375E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62" autoAdjust="0"/>
    <p:restoredTop sz="93592" autoAdjust="0"/>
  </p:normalViewPr>
  <p:slideViewPr>
    <p:cSldViewPr snapToGrid="0">
      <p:cViewPr>
        <p:scale>
          <a:sx n="66" d="100"/>
          <a:sy n="66" d="100"/>
        </p:scale>
        <p:origin x="-648" y="-390"/>
      </p:cViewPr>
      <p:guideLst>
        <p:guide orient="horz" pos="3120"/>
        <p:guide orient="horz" pos="2999"/>
        <p:guide orient="horz" pos="150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A3BF3A-6E50-49DA-B42A-9674FB49FAE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670A35-23FA-4134-97D6-3D901F49315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ОБЩИЕ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31FC4C2-A845-4CFF-8D49-AA47C81E4DA3}" type="parTrans" cxnId="{ACA34623-7D02-435E-90CA-2C921BB3588F}">
      <dgm:prSet/>
      <dgm:spPr/>
      <dgm:t>
        <a:bodyPr/>
        <a:lstStyle/>
        <a:p>
          <a:endParaRPr lang="ru-RU"/>
        </a:p>
      </dgm:t>
    </dgm:pt>
    <dgm:pt modelId="{C51107C3-5A59-46E8-9491-2F21B5BE1C7C}" type="sibTrans" cxnId="{ACA34623-7D02-435E-90CA-2C921BB3588F}">
      <dgm:prSet/>
      <dgm:spPr/>
      <dgm:t>
        <a:bodyPr/>
        <a:lstStyle/>
        <a:p>
          <a:endParaRPr lang="ru-RU"/>
        </a:p>
      </dgm:t>
    </dgm:pt>
    <dgm:pt modelId="{ED6EF0D1-03B2-44F1-973A-96AC70E90F62}">
      <dgm:prSet phldrT="[Текст]" custT="1"/>
      <dgm:spPr>
        <a:solidFill>
          <a:srgbClr val="00AEEF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СПЕЦИАЛЬНЫЕ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ADDA47A-A082-4B75-9602-2B326E1FE824}" type="parTrans" cxnId="{797DD73A-AC0D-47E2-9AAC-D46055B6E652}">
      <dgm:prSet/>
      <dgm:spPr/>
      <dgm:t>
        <a:bodyPr/>
        <a:lstStyle/>
        <a:p>
          <a:endParaRPr lang="ru-RU"/>
        </a:p>
      </dgm:t>
    </dgm:pt>
    <dgm:pt modelId="{E77CED2D-146F-408B-8D14-AA830DF2007C}" type="sibTrans" cxnId="{797DD73A-AC0D-47E2-9AAC-D46055B6E652}">
      <dgm:prSet/>
      <dgm:spPr/>
      <dgm:t>
        <a:bodyPr/>
        <a:lstStyle/>
        <a:p>
          <a:endParaRPr lang="ru-RU"/>
        </a:p>
      </dgm:t>
    </dgm:pt>
    <dgm:pt modelId="{BD3829A2-0DDD-4655-8D07-54879F73416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БИОМЕТРИЧЕСКИЕ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04D209F-B878-4802-BE6E-7F528C4F000F}" type="parTrans" cxnId="{E58EBDC4-CAA5-4536-8C8C-B63F740B3B83}">
      <dgm:prSet/>
      <dgm:spPr/>
      <dgm:t>
        <a:bodyPr/>
        <a:lstStyle/>
        <a:p>
          <a:endParaRPr lang="ru-RU"/>
        </a:p>
      </dgm:t>
    </dgm:pt>
    <dgm:pt modelId="{E9342D50-8F73-42D4-B369-57428E034D73}" type="sibTrans" cxnId="{E58EBDC4-CAA5-4536-8C8C-B63F740B3B83}">
      <dgm:prSet/>
      <dgm:spPr/>
      <dgm:t>
        <a:bodyPr/>
        <a:lstStyle/>
        <a:p>
          <a:endParaRPr lang="ru-RU"/>
        </a:p>
      </dgm:t>
    </dgm:pt>
    <dgm:pt modelId="{41677FE8-14CE-415C-B32F-475549FCC398}">
      <dgm:prSet custT="1"/>
      <dgm:spPr>
        <a:solidFill>
          <a:srgbClr val="FFFF0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НАБОР</a:t>
          </a:r>
          <a:r>
            <a:rPr lang="ru-RU" sz="2000" dirty="0" smtClean="0">
              <a:latin typeface="Arial Narrow" panose="020B0606020202030204" pitchFamily="34" charset="0"/>
            </a:rPr>
            <a:t> </a:t>
          </a:r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</a:rPr>
            <a:t>ЦИФР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796D8E0-950B-4F42-9B9B-6422D344CAD8}" type="parTrans" cxnId="{C09B161C-75D7-49F1-B471-50ED15A6A367}">
      <dgm:prSet/>
      <dgm:spPr/>
      <dgm:t>
        <a:bodyPr/>
        <a:lstStyle/>
        <a:p>
          <a:endParaRPr lang="ru-RU"/>
        </a:p>
      </dgm:t>
    </dgm:pt>
    <dgm:pt modelId="{871DB954-48D1-4010-BB48-689F5CC6362C}" type="sibTrans" cxnId="{C09B161C-75D7-49F1-B471-50ED15A6A367}">
      <dgm:prSet/>
      <dgm:spPr/>
      <dgm:t>
        <a:bodyPr/>
        <a:lstStyle/>
        <a:p>
          <a:endParaRPr lang="ru-RU"/>
        </a:p>
      </dgm:t>
    </dgm:pt>
    <dgm:pt modelId="{01358CC8-D8C9-49FF-AC19-666E5C964DD2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ПЕРСОНАЛЬНЫЕ</a:t>
          </a:r>
          <a:r>
            <a:rPr lang="ru-RU" dirty="0" smtClean="0"/>
            <a:t> </a:t>
          </a:r>
          <a:r>
            <a:rPr lang="ru-RU" dirty="0" smtClean="0">
              <a:latin typeface="Arial Narrow" panose="020B0606020202030204" pitchFamily="34" charset="0"/>
            </a:rPr>
            <a:t>ДАННЫЕ</a:t>
          </a:r>
          <a:endParaRPr lang="ru-RU" dirty="0">
            <a:latin typeface="Arial Narrow" panose="020B0606020202030204" pitchFamily="34" charset="0"/>
          </a:endParaRPr>
        </a:p>
      </dgm:t>
    </dgm:pt>
    <dgm:pt modelId="{5CC1E9D7-7110-44D2-9CFA-BF4C86D51D78}" type="sibTrans" cxnId="{A1EEA8E3-9922-4EB8-B360-28FDC57C4CC5}">
      <dgm:prSet/>
      <dgm:spPr/>
      <dgm:t>
        <a:bodyPr/>
        <a:lstStyle/>
        <a:p>
          <a:endParaRPr lang="ru-RU"/>
        </a:p>
      </dgm:t>
    </dgm:pt>
    <dgm:pt modelId="{F441A60A-6C24-4E27-A9D2-18110A5B0485}" type="parTrans" cxnId="{A1EEA8E3-9922-4EB8-B360-28FDC57C4CC5}">
      <dgm:prSet/>
      <dgm:spPr/>
      <dgm:t>
        <a:bodyPr/>
        <a:lstStyle/>
        <a:p>
          <a:endParaRPr lang="ru-RU"/>
        </a:p>
      </dgm:t>
    </dgm:pt>
    <dgm:pt modelId="{5B546965-2391-41A5-8B5C-BC09263233CD}" type="pres">
      <dgm:prSet presAssocID="{60A3BF3A-6E50-49DA-B42A-9674FB49FAE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CACA11-3B2D-480C-A2BB-FBAC5AC661A2}" type="pres">
      <dgm:prSet presAssocID="{01358CC8-D8C9-49FF-AC19-666E5C964DD2}" presName="root1" presStyleCnt="0"/>
      <dgm:spPr/>
    </dgm:pt>
    <dgm:pt modelId="{85130167-D00A-43E1-B420-D8BC62DBF325}" type="pres">
      <dgm:prSet presAssocID="{01358CC8-D8C9-49FF-AC19-666E5C964DD2}" presName="LevelOneTextNode" presStyleLbl="node0" presStyleIdx="0" presStyleCnt="1" custScaleY="98099" custLinFactNeighborY="-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D035AD-31AE-413E-A7D4-43FDA95880D8}" type="pres">
      <dgm:prSet presAssocID="{01358CC8-D8C9-49FF-AC19-666E5C964DD2}" presName="level2hierChild" presStyleCnt="0"/>
      <dgm:spPr/>
    </dgm:pt>
    <dgm:pt modelId="{EC582014-9A4D-48E1-8F28-6A55DC7A5377}" type="pres">
      <dgm:prSet presAssocID="{031FC4C2-A845-4CFF-8D49-AA47C81E4DA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4CDF326-D685-4CB0-974C-62AF03470011}" type="pres">
      <dgm:prSet presAssocID="{031FC4C2-A845-4CFF-8D49-AA47C81E4DA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447244F-AD64-4731-B4BB-AE485D5CC3AA}" type="pres">
      <dgm:prSet presAssocID="{47670A35-23FA-4134-97D6-3D901F49315B}" presName="root2" presStyleCnt="0"/>
      <dgm:spPr/>
    </dgm:pt>
    <dgm:pt modelId="{FCC7DDB3-CDAD-4FE4-A593-48DB55AC3469}" type="pres">
      <dgm:prSet presAssocID="{47670A35-23FA-4134-97D6-3D901F49315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019BCC-0040-4CA9-ADC7-0E2AAE5559D2}" type="pres">
      <dgm:prSet presAssocID="{47670A35-23FA-4134-97D6-3D901F49315B}" presName="level3hierChild" presStyleCnt="0"/>
      <dgm:spPr/>
    </dgm:pt>
    <dgm:pt modelId="{05D0196C-9D53-4DD0-8EE9-E6DD0DDD1BB8}" type="pres">
      <dgm:prSet presAssocID="{6ADDA47A-A082-4B75-9602-2B326E1FE824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4F8533CA-3204-47DC-B231-5D11752B2845}" type="pres">
      <dgm:prSet presAssocID="{6ADDA47A-A082-4B75-9602-2B326E1FE82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58E60BF-3C5D-4550-8F05-4DA2C55917B3}" type="pres">
      <dgm:prSet presAssocID="{ED6EF0D1-03B2-44F1-973A-96AC70E90F62}" presName="root2" presStyleCnt="0"/>
      <dgm:spPr/>
    </dgm:pt>
    <dgm:pt modelId="{499F3AF2-DCB2-471B-889E-E56DFBD32756}" type="pres">
      <dgm:prSet presAssocID="{ED6EF0D1-03B2-44F1-973A-96AC70E90F62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0D0770-8A8D-4293-ACA3-DD7AFBFC7B6D}" type="pres">
      <dgm:prSet presAssocID="{ED6EF0D1-03B2-44F1-973A-96AC70E90F62}" presName="level3hierChild" presStyleCnt="0"/>
      <dgm:spPr/>
    </dgm:pt>
    <dgm:pt modelId="{7C48DE92-5397-4EE2-8DB0-9AEAD521D9C9}" type="pres">
      <dgm:prSet presAssocID="{204D209F-B878-4802-BE6E-7F528C4F000F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C6CE9800-3670-41CA-A5EF-8D9554640A98}" type="pres">
      <dgm:prSet presAssocID="{204D209F-B878-4802-BE6E-7F528C4F000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8D9798F-A874-468F-9F22-00DB4FAE05CD}" type="pres">
      <dgm:prSet presAssocID="{BD3829A2-0DDD-4655-8D07-54879F73416D}" presName="root2" presStyleCnt="0"/>
      <dgm:spPr/>
    </dgm:pt>
    <dgm:pt modelId="{47F8631C-DBC8-4625-8F95-482274CBF806}" type="pres">
      <dgm:prSet presAssocID="{BD3829A2-0DDD-4655-8D07-54879F73416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9015E1-FD89-4376-ADC1-CE8D0D48959A}" type="pres">
      <dgm:prSet presAssocID="{BD3829A2-0DDD-4655-8D07-54879F73416D}" presName="level3hierChild" presStyleCnt="0"/>
      <dgm:spPr/>
    </dgm:pt>
    <dgm:pt modelId="{9BFD5B9C-2B0C-442D-874F-D82CEB249922}" type="pres">
      <dgm:prSet presAssocID="{E796D8E0-950B-4F42-9B9B-6422D344CAD8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5BA74B22-26EC-44D0-992E-A2AACDFB52C5}" type="pres">
      <dgm:prSet presAssocID="{E796D8E0-950B-4F42-9B9B-6422D344CAD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3777021-DBC3-4AC1-8E3F-8DF1F6F11293}" type="pres">
      <dgm:prSet presAssocID="{41677FE8-14CE-415C-B32F-475549FCC398}" presName="root2" presStyleCnt="0"/>
      <dgm:spPr/>
    </dgm:pt>
    <dgm:pt modelId="{A002023D-A2A8-48DA-B9F9-A580C4A985E0}" type="pres">
      <dgm:prSet presAssocID="{41677FE8-14CE-415C-B32F-475549FCC398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1165B3-C049-45EE-B5A5-75A6984B1F50}" type="pres">
      <dgm:prSet presAssocID="{41677FE8-14CE-415C-B32F-475549FCC398}" presName="level3hierChild" presStyleCnt="0"/>
      <dgm:spPr/>
    </dgm:pt>
  </dgm:ptLst>
  <dgm:cxnLst>
    <dgm:cxn modelId="{C09B161C-75D7-49F1-B471-50ED15A6A367}" srcId="{01358CC8-D8C9-49FF-AC19-666E5C964DD2}" destId="{41677FE8-14CE-415C-B32F-475549FCC398}" srcOrd="3" destOrd="0" parTransId="{E796D8E0-950B-4F42-9B9B-6422D344CAD8}" sibTransId="{871DB954-48D1-4010-BB48-689F5CC6362C}"/>
    <dgm:cxn modelId="{DC6C9630-16E1-43B3-ABAF-150C173A8931}" type="presOf" srcId="{60A3BF3A-6E50-49DA-B42A-9674FB49FAE7}" destId="{5B546965-2391-41A5-8B5C-BC09263233CD}" srcOrd="0" destOrd="0" presId="urn:microsoft.com/office/officeart/2008/layout/HorizontalMultiLevelHierarchy"/>
    <dgm:cxn modelId="{C8962394-FD6A-4DE2-B21C-CA23ACDCA855}" type="presOf" srcId="{01358CC8-D8C9-49FF-AC19-666E5C964DD2}" destId="{85130167-D00A-43E1-B420-D8BC62DBF325}" srcOrd="0" destOrd="0" presId="urn:microsoft.com/office/officeart/2008/layout/HorizontalMultiLevelHierarchy"/>
    <dgm:cxn modelId="{105182BC-5F1E-44F4-ACDE-71206FF93016}" type="presOf" srcId="{47670A35-23FA-4134-97D6-3D901F49315B}" destId="{FCC7DDB3-CDAD-4FE4-A593-48DB55AC3469}" srcOrd="0" destOrd="0" presId="urn:microsoft.com/office/officeart/2008/layout/HorizontalMultiLevelHierarchy"/>
    <dgm:cxn modelId="{58BCB9D6-AF96-4D43-AA80-D2EBD3856F8B}" type="presOf" srcId="{204D209F-B878-4802-BE6E-7F528C4F000F}" destId="{7C48DE92-5397-4EE2-8DB0-9AEAD521D9C9}" srcOrd="0" destOrd="0" presId="urn:microsoft.com/office/officeart/2008/layout/HorizontalMultiLevelHierarchy"/>
    <dgm:cxn modelId="{FA267609-1C1C-4F23-A5E1-993D4F577DD2}" type="presOf" srcId="{E796D8E0-950B-4F42-9B9B-6422D344CAD8}" destId="{5BA74B22-26EC-44D0-992E-A2AACDFB52C5}" srcOrd="1" destOrd="0" presId="urn:microsoft.com/office/officeart/2008/layout/HorizontalMultiLevelHierarchy"/>
    <dgm:cxn modelId="{A3BFCC04-8954-49D3-ABC6-87916EE5EE0E}" type="presOf" srcId="{E796D8E0-950B-4F42-9B9B-6422D344CAD8}" destId="{9BFD5B9C-2B0C-442D-874F-D82CEB249922}" srcOrd="0" destOrd="0" presId="urn:microsoft.com/office/officeart/2008/layout/HorizontalMultiLevelHierarchy"/>
    <dgm:cxn modelId="{8A68EEC4-BA9A-4A17-A9A0-F1439FBCC24A}" type="presOf" srcId="{031FC4C2-A845-4CFF-8D49-AA47C81E4DA3}" destId="{EC582014-9A4D-48E1-8F28-6A55DC7A5377}" srcOrd="0" destOrd="0" presId="urn:microsoft.com/office/officeart/2008/layout/HorizontalMultiLevelHierarchy"/>
    <dgm:cxn modelId="{EAB2194B-AF7F-45C0-A353-1B0B43BEC182}" type="presOf" srcId="{031FC4C2-A845-4CFF-8D49-AA47C81E4DA3}" destId="{F4CDF326-D685-4CB0-974C-62AF03470011}" srcOrd="1" destOrd="0" presId="urn:microsoft.com/office/officeart/2008/layout/HorizontalMultiLevelHierarchy"/>
    <dgm:cxn modelId="{F172BB6F-D887-4B5E-98D4-DD6BF8E44380}" type="presOf" srcId="{ED6EF0D1-03B2-44F1-973A-96AC70E90F62}" destId="{499F3AF2-DCB2-471B-889E-E56DFBD32756}" srcOrd="0" destOrd="0" presId="urn:microsoft.com/office/officeart/2008/layout/HorizontalMultiLevelHierarchy"/>
    <dgm:cxn modelId="{E58EBDC4-CAA5-4536-8C8C-B63F740B3B83}" srcId="{01358CC8-D8C9-49FF-AC19-666E5C964DD2}" destId="{BD3829A2-0DDD-4655-8D07-54879F73416D}" srcOrd="2" destOrd="0" parTransId="{204D209F-B878-4802-BE6E-7F528C4F000F}" sibTransId="{E9342D50-8F73-42D4-B369-57428E034D73}"/>
    <dgm:cxn modelId="{053BB09C-5792-432D-8B59-A8AFA851B007}" type="presOf" srcId="{41677FE8-14CE-415C-B32F-475549FCC398}" destId="{A002023D-A2A8-48DA-B9F9-A580C4A985E0}" srcOrd="0" destOrd="0" presId="urn:microsoft.com/office/officeart/2008/layout/HorizontalMultiLevelHierarchy"/>
    <dgm:cxn modelId="{ACA34623-7D02-435E-90CA-2C921BB3588F}" srcId="{01358CC8-D8C9-49FF-AC19-666E5C964DD2}" destId="{47670A35-23FA-4134-97D6-3D901F49315B}" srcOrd="0" destOrd="0" parTransId="{031FC4C2-A845-4CFF-8D49-AA47C81E4DA3}" sibTransId="{C51107C3-5A59-46E8-9491-2F21B5BE1C7C}"/>
    <dgm:cxn modelId="{E4B629EE-EEC8-4723-BC17-DAB530FCF558}" type="presOf" srcId="{6ADDA47A-A082-4B75-9602-2B326E1FE824}" destId="{4F8533CA-3204-47DC-B231-5D11752B2845}" srcOrd="1" destOrd="0" presId="urn:microsoft.com/office/officeart/2008/layout/HorizontalMultiLevelHierarchy"/>
    <dgm:cxn modelId="{A1EEA8E3-9922-4EB8-B360-28FDC57C4CC5}" srcId="{60A3BF3A-6E50-49DA-B42A-9674FB49FAE7}" destId="{01358CC8-D8C9-49FF-AC19-666E5C964DD2}" srcOrd="0" destOrd="0" parTransId="{F441A60A-6C24-4E27-A9D2-18110A5B0485}" sibTransId="{5CC1E9D7-7110-44D2-9CFA-BF4C86D51D78}"/>
    <dgm:cxn modelId="{F102063F-0B10-424B-814C-CAF749E35492}" type="presOf" srcId="{204D209F-B878-4802-BE6E-7F528C4F000F}" destId="{C6CE9800-3670-41CA-A5EF-8D9554640A98}" srcOrd="1" destOrd="0" presId="urn:microsoft.com/office/officeart/2008/layout/HorizontalMultiLevelHierarchy"/>
    <dgm:cxn modelId="{92C27BC4-EE57-41BC-989D-CDEC7A9E2D4F}" type="presOf" srcId="{6ADDA47A-A082-4B75-9602-2B326E1FE824}" destId="{05D0196C-9D53-4DD0-8EE9-E6DD0DDD1BB8}" srcOrd="0" destOrd="0" presId="urn:microsoft.com/office/officeart/2008/layout/HorizontalMultiLevelHierarchy"/>
    <dgm:cxn modelId="{C0A85352-343B-4D79-936E-22778B7D170F}" type="presOf" srcId="{BD3829A2-0DDD-4655-8D07-54879F73416D}" destId="{47F8631C-DBC8-4625-8F95-482274CBF806}" srcOrd="0" destOrd="0" presId="urn:microsoft.com/office/officeart/2008/layout/HorizontalMultiLevelHierarchy"/>
    <dgm:cxn modelId="{797DD73A-AC0D-47E2-9AAC-D46055B6E652}" srcId="{01358CC8-D8C9-49FF-AC19-666E5C964DD2}" destId="{ED6EF0D1-03B2-44F1-973A-96AC70E90F62}" srcOrd="1" destOrd="0" parTransId="{6ADDA47A-A082-4B75-9602-2B326E1FE824}" sibTransId="{E77CED2D-146F-408B-8D14-AA830DF2007C}"/>
    <dgm:cxn modelId="{A4ADA0AA-913F-4C7D-9B96-E6A6F9EA084C}" type="presParOf" srcId="{5B546965-2391-41A5-8B5C-BC09263233CD}" destId="{5CCACA11-3B2D-480C-A2BB-FBAC5AC661A2}" srcOrd="0" destOrd="0" presId="urn:microsoft.com/office/officeart/2008/layout/HorizontalMultiLevelHierarchy"/>
    <dgm:cxn modelId="{FFEA8BDC-F8D8-4856-B317-7B3A39FDC555}" type="presParOf" srcId="{5CCACA11-3B2D-480C-A2BB-FBAC5AC661A2}" destId="{85130167-D00A-43E1-B420-D8BC62DBF325}" srcOrd="0" destOrd="0" presId="urn:microsoft.com/office/officeart/2008/layout/HorizontalMultiLevelHierarchy"/>
    <dgm:cxn modelId="{FB295D19-A490-4978-A80A-FDCED60AC064}" type="presParOf" srcId="{5CCACA11-3B2D-480C-A2BB-FBAC5AC661A2}" destId="{19D035AD-31AE-413E-A7D4-43FDA95880D8}" srcOrd="1" destOrd="0" presId="urn:microsoft.com/office/officeart/2008/layout/HorizontalMultiLevelHierarchy"/>
    <dgm:cxn modelId="{24BAFFF3-8DCE-4B8E-B772-FF2A5B3CFB59}" type="presParOf" srcId="{19D035AD-31AE-413E-A7D4-43FDA95880D8}" destId="{EC582014-9A4D-48E1-8F28-6A55DC7A5377}" srcOrd="0" destOrd="0" presId="urn:microsoft.com/office/officeart/2008/layout/HorizontalMultiLevelHierarchy"/>
    <dgm:cxn modelId="{95F63CEB-E7AF-4A6D-9249-C9CF600AB041}" type="presParOf" srcId="{EC582014-9A4D-48E1-8F28-6A55DC7A5377}" destId="{F4CDF326-D685-4CB0-974C-62AF03470011}" srcOrd="0" destOrd="0" presId="urn:microsoft.com/office/officeart/2008/layout/HorizontalMultiLevelHierarchy"/>
    <dgm:cxn modelId="{89B5E1ED-A9B6-4FA9-A367-30B8D1001064}" type="presParOf" srcId="{19D035AD-31AE-413E-A7D4-43FDA95880D8}" destId="{2447244F-AD64-4731-B4BB-AE485D5CC3AA}" srcOrd="1" destOrd="0" presId="urn:microsoft.com/office/officeart/2008/layout/HorizontalMultiLevelHierarchy"/>
    <dgm:cxn modelId="{FA2F3B1D-8BEC-41C3-B28B-DD5B3EEAA808}" type="presParOf" srcId="{2447244F-AD64-4731-B4BB-AE485D5CC3AA}" destId="{FCC7DDB3-CDAD-4FE4-A593-48DB55AC3469}" srcOrd="0" destOrd="0" presId="urn:microsoft.com/office/officeart/2008/layout/HorizontalMultiLevelHierarchy"/>
    <dgm:cxn modelId="{75F01110-6711-45DE-B9C7-0BDAA92AD2A7}" type="presParOf" srcId="{2447244F-AD64-4731-B4BB-AE485D5CC3AA}" destId="{0A019BCC-0040-4CA9-ADC7-0E2AAE5559D2}" srcOrd="1" destOrd="0" presId="urn:microsoft.com/office/officeart/2008/layout/HorizontalMultiLevelHierarchy"/>
    <dgm:cxn modelId="{8985D0AF-FEB7-4BFA-AFF1-6A7562E87BE9}" type="presParOf" srcId="{19D035AD-31AE-413E-A7D4-43FDA95880D8}" destId="{05D0196C-9D53-4DD0-8EE9-E6DD0DDD1BB8}" srcOrd="2" destOrd="0" presId="urn:microsoft.com/office/officeart/2008/layout/HorizontalMultiLevelHierarchy"/>
    <dgm:cxn modelId="{2DCC264A-85DC-4DB6-890F-8C76EF4179F6}" type="presParOf" srcId="{05D0196C-9D53-4DD0-8EE9-E6DD0DDD1BB8}" destId="{4F8533CA-3204-47DC-B231-5D11752B2845}" srcOrd="0" destOrd="0" presId="urn:microsoft.com/office/officeart/2008/layout/HorizontalMultiLevelHierarchy"/>
    <dgm:cxn modelId="{B6BDF7CB-D227-47A1-B68E-1AC30323D3B9}" type="presParOf" srcId="{19D035AD-31AE-413E-A7D4-43FDA95880D8}" destId="{C58E60BF-3C5D-4550-8F05-4DA2C55917B3}" srcOrd="3" destOrd="0" presId="urn:microsoft.com/office/officeart/2008/layout/HorizontalMultiLevelHierarchy"/>
    <dgm:cxn modelId="{1F7BE5F2-81E2-4992-A1A8-F8C68E225771}" type="presParOf" srcId="{C58E60BF-3C5D-4550-8F05-4DA2C55917B3}" destId="{499F3AF2-DCB2-471B-889E-E56DFBD32756}" srcOrd="0" destOrd="0" presId="urn:microsoft.com/office/officeart/2008/layout/HorizontalMultiLevelHierarchy"/>
    <dgm:cxn modelId="{647861E0-8257-4D93-BA8E-7B0C59EF1246}" type="presParOf" srcId="{C58E60BF-3C5D-4550-8F05-4DA2C55917B3}" destId="{580D0770-8A8D-4293-ACA3-DD7AFBFC7B6D}" srcOrd="1" destOrd="0" presId="urn:microsoft.com/office/officeart/2008/layout/HorizontalMultiLevelHierarchy"/>
    <dgm:cxn modelId="{3ECE609B-361A-4915-B376-321AC8CBF9E5}" type="presParOf" srcId="{19D035AD-31AE-413E-A7D4-43FDA95880D8}" destId="{7C48DE92-5397-4EE2-8DB0-9AEAD521D9C9}" srcOrd="4" destOrd="0" presId="urn:microsoft.com/office/officeart/2008/layout/HorizontalMultiLevelHierarchy"/>
    <dgm:cxn modelId="{C8FEB59A-62E1-4E42-9FCB-0B335768C16C}" type="presParOf" srcId="{7C48DE92-5397-4EE2-8DB0-9AEAD521D9C9}" destId="{C6CE9800-3670-41CA-A5EF-8D9554640A98}" srcOrd="0" destOrd="0" presId="urn:microsoft.com/office/officeart/2008/layout/HorizontalMultiLevelHierarchy"/>
    <dgm:cxn modelId="{46702064-ADB6-490E-9637-FAEA4CAAD3DE}" type="presParOf" srcId="{19D035AD-31AE-413E-A7D4-43FDA95880D8}" destId="{C8D9798F-A874-468F-9F22-00DB4FAE05CD}" srcOrd="5" destOrd="0" presId="urn:microsoft.com/office/officeart/2008/layout/HorizontalMultiLevelHierarchy"/>
    <dgm:cxn modelId="{C2652D86-97DA-4AAF-B78B-9BB585795047}" type="presParOf" srcId="{C8D9798F-A874-468F-9F22-00DB4FAE05CD}" destId="{47F8631C-DBC8-4625-8F95-482274CBF806}" srcOrd="0" destOrd="0" presId="urn:microsoft.com/office/officeart/2008/layout/HorizontalMultiLevelHierarchy"/>
    <dgm:cxn modelId="{1CA3FA38-4B5D-4885-B4E4-3350731D9EE0}" type="presParOf" srcId="{C8D9798F-A874-468F-9F22-00DB4FAE05CD}" destId="{0E9015E1-FD89-4376-ADC1-CE8D0D48959A}" srcOrd="1" destOrd="0" presId="urn:microsoft.com/office/officeart/2008/layout/HorizontalMultiLevelHierarchy"/>
    <dgm:cxn modelId="{A81658D3-A8CB-49CA-BAF4-67E690AF5EF3}" type="presParOf" srcId="{19D035AD-31AE-413E-A7D4-43FDA95880D8}" destId="{9BFD5B9C-2B0C-442D-874F-D82CEB249922}" srcOrd="6" destOrd="0" presId="urn:microsoft.com/office/officeart/2008/layout/HorizontalMultiLevelHierarchy"/>
    <dgm:cxn modelId="{F6E1A1FF-118E-4970-80EE-A2D1EE20EC1B}" type="presParOf" srcId="{9BFD5B9C-2B0C-442D-874F-D82CEB249922}" destId="{5BA74B22-26EC-44D0-992E-A2AACDFB52C5}" srcOrd="0" destOrd="0" presId="urn:microsoft.com/office/officeart/2008/layout/HorizontalMultiLevelHierarchy"/>
    <dgm:cxn modelId="{1C068F61-52C1-4147-9995-CE7C0686D899}" type="presParOf" srcId="{19D035AD-31AE-413E-A7D4-43FDA95880D8}" destId="{73777021-DBC3-4AC1-8E3F-8DF1F6F11293}" srcOrd="7" destOrd="0" presId="urn:microsoft.com/office/officeart/2008/layout/HorizontalMultiLevelHierarchy"/>
    <dgm:cxn modelId="{945E51B2-972D-44A9-8D0C-C9AEA8CF9884}" type="presParOf" srcId="{73777021-DBC3-4AC1-8E3F-8DF1F6F11293}" destId="{A002023D-A2A8-48DA-B9F9-A580C4A985E0}" srcOrd="0" destOrd="0" presId="urn:microsoft.com/office/officeart/2008/layout/HorizontalMultiLevelHierarchy"/>
    <dgm:cxn modelId="{E5C8BFD8-82F5-4531-A3FA-527496C97064}" type="presParOf" srcId="{73777021-DBC3-4AC1-8E3F-8DF1F6F11293}" destId="{3C1165B3-C049-45EE-B5A5-75A6984B1F5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35E755-6CDA-4CA0-B441-D811302FAF4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73322A-22CD-4815-8E63-986F0A2E29A8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МЕСТО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ЖИТЕЛЬСТВА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B7E1D4-9AB4-4B40-83E2-6ED21B8EB0A5}" type="parTrans" cxnId="{B196C529-CD0E-4FEA-83EA-2729D6FAE49E}">
      <dgm:prSet/>
      <dgm:spPr/>
      <dgm:t>
        <a:bodyPr/>
        <a:lstStyle/>
        <a:p>
          <a:endParaRPr lang="ru-RU"/>
        </a:p>
      </dgm:t>
    </dgm:pt>
    <dgm:pt modelId="{F64124C4-37A6-4D62-A43F-4526DF11771A}" type="sibTrans" cxnId="{B196C529-CD0E-4FEA-83EA-2729D6FAE49E}">
      <dgm:prSet/>
      <dgm:spPr/>
      <dgm:t>
        <a:bodyPr/>
        <a:lstStyle/>
        <a:p>
          <a:endParaRPr lang="ru-RU"/>
        </a:p>
      </dgm:t>
    </dgm:pt>
    <dgm:pt modelId="{2EDFA911-4C50-479C-B805-40DC0D00FAD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ДАТА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РОЖДЕНИЯ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3B757D-6774-4BB7-9BDD-C4C0A5934489}" type="parTrans" cxnId="{97000D16-6AF2-4274-BFF0-562BEFCDA61C}">
      <dgm:prSet/>
      <dgm:spPr/>
      <dgm:t>
        <a:bodyPr/>
        <a:lstStyle/>
        <a:p>
          <a:endParaRPr lang="ru-RU"/>
        </a:p>
      </dgm:t>
    </dgm:pt>
    <dgm:pt modelId="{CD963807-FE7C-4B7E-8A90-79700C6C6131}" type="sibTrans" cxnId="{97000D16-6AF2-4274-BFF0-562BEFCDA61C}">
      <dgm:prSet/>
      <dgm:spPr/>
      <dgm:t>
        <a:bodyPr/>
        <a:lstStyle/>
        <a:p>
          <a:endParaRPr lang="ru-RU"/>
        </a:p>
      </dgm:t>
    </dgm:pt>
    <dgm:pt modelId="{E5F38460-1219-43B2-919E-17CD175615C5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НОМЕР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ТЕЛЕФОНА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6A165-425D-4D3C-AC1E-C763E44CA920}" type="parTrans" cxnId="{811D3F25-AAC4-46FB-8AC1-CE36199137F6}">
      <dgm:prSet/>
      <dgm:spPr/>
      <dgm:t>
        <a:bodyPr/>
        <a:lstStyle/>
        <a:p>
          <a:endParaRPr lang="ru-RU"/>
        </a:p>
      </dgm:t>
    </dgm:pt>
    <dgm:pt modelId="{03CE11B8-3A59-48B4-BD01-AA4C0CA661EC}" type="sibTrans" cxnId="{811D3F25-AAC4-46FB-8AC1-CE36199137F6}">
      <dgm:prSet/>
      <dgm:spPr/>
      <dgm:t>
        <a:bodyPr/>
        <a:lstStyle/>
        <a:p>
          <a:endParaRPr lang="ru-RU"/>
        </a:p>
      </dgm:t>
    </dgm:pt>
    <dgm:pt modelId="{5C0E9BF2-1E4B-4A15-B1E1-520133477EAF}">
      <dgm:prSet phldrT="[Текст]"/>
      <dgm:spPr>
        <a:solidFill>
          <a:srgbClr val="36CED6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ФОТОГРАФИЯ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352EB4-3C84-43AF-883E-01CA396C4E32}" type="parTrans" cxnId="{4F9C7B9A-52EB-42AD-A41A-3735DA1A2392}">
      <dgm:prSet/>
      <dgm:spPr/>
      <dgm:t>
        <a:bodyPr/>
        <a:lstStyle/>
        <a:p>
          <a:endParaRPr lang="ru-RU"/>
        </a:p>
      </dgm:t>
    </dgm:pt>
    <dgm:pt modelId="{E98A215D-9BE9-4ED3-8EB3-7E32149B9642}" type="sibTrans" cxnId="{4F9C7B9A-52EB-42AD-A41A-3735DA1A2392}">
      <dgm:prSet/>
      <dgm:spPr/>
      <dgm:t>
        <a:bodyPr/>
        <a:lstStyle/>
        <a:p>
          <a:endParaRPr lang="ru-RU"/>
        </a:p>
      </dgm:t>
    </dgm:pt>
    <dgm:pt modelId="{0D2904AC-3A2B-41AB-8733-F4AB5C5E71E2}">
      <dgm:prSet phldrT="[Текст]"/>
      <dgm:spPr>
        <a:solidFill>
          <a:srgbClr val="0099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ФИО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759DF7-37DA-4EF7-9085-4DF965003138}" type="parTrans" cxnId="{1CE7CB49-97A2-411A-8B09-3A2B43A0B908}">
      <dgm:prSet/>
      <dgm:spPr/>
      <dgm:t>
        <a:bodyPr/>
        <a:lstStyle/>
        <a:p>
          <a:endParaRPr lang="ru-RU"/>
        </a:p>
      </dgm:t>
    </dgm:pt>
    <dgm:pt modelId="{D02E1FFC-2389-4969-A985-E1CC97078C34}" type="sibTrans" cxnId="{1CE7CB49-97A2-411A-8B09-3A2B43A0B908}">
      <dgm:prSet/>
      <dgm:spPr/>
      <dgm:t>
        <a:bodyPr/>
        <a:lstStyle/>
        <a:p>
          <a:endParaRPr lang="ru-RU"/>
        </a:p>
      </dgm:t>
    </dgm:pt>
    <dgm:pt modelId="{29C799CE-2C33-40E6-9228-ACC75D6DB7D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МЕСТО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РОЖДЕНИЯ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5748B0-9030-4AED-A13F-9BE612B6430D}" type="parTrans" cxnId="{2033332B-0AA6-4A48-929A-517265919B02}">
      <dgm:prSet/>
      <dgm:spPr/>
      <dgm:t>
        <a:bodyPr/>
        <a:lstStyle/>
        <a:p>
          <a:endParaRPr lang="ru-RU"/>
        </a:p>
      </dgm:t>
    </dgm:pt>
    <dgm:pt modelId="{339FF269-E6F5-4C77-842B-C82D74C2918B}" type="sibTrans" cxnId="{2033332B-0AA6-4A48-929A-517265919B02}">
      <dgm:prSet/>
      <dgm:spPr/>
      <dgm:t>
        <a:bodyPr/>
        <a:lstStyle/>
        <a:p>
          <a:endParaRPr lang="ru-RU"/>
        </a:p>
      </dgm:t>
    </dgm:pt>
    <dgm:pt modelId="{9982F461-2795-4AEA-81AC-FC69CFA92CAE}" type="pres">
      <dgm:prSet presAssocID="{6F35E755-6CDA-4CA0-B441-D811302FAF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53CFEE-1247-4C99-8881-20E2FEA7AECF}" type="pres">
      <dgm:prSet presAssocID="{FB73322A-22CD-4815-8E63-986F0A2E29A8}" presName="node" presStyleLbl="node1" presStyleIdx="0" presStyleCnt="6" custScaleX="135703" custScaleY="89474" custRadScaleRad="100865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052EB-1941-46B9-9143-39A0BB64FDE7}" type="pres">
      <dgm:prSet presAssocID="{FB73322A-22CD-4815-8E63-986F0A2E29A8}" presName="spNode" presStyleCnt="0"/>
      <dgm:spPr/>
    </dgm:pt>
    <dgm:pt modelId="{3D0144DC-9C7F-4446-9C83-4D684D13786B}" type="pres">
      <dgm:prSet presAssocID="{F64124C4-37A6-4D62-A43F-4526DF11771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E803D022-9461-4A9D-BBB2-7C2F2C039EE6}" type="pres">
      <dgm:prSet presAssocID="{2EDFA911-4C50-479C-B805-40DC0D00FADE}" presName="node" presStyleLbl="node1" presStyleIdx="1" presStyleCnt="6" custScaleX="135703" custScaleY="8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BE7CF-1AB4-40CE-B4A9-B512BE9E7137}" type="pres">
      <dgm:prSet presAssocID="{2EDFA911-4C50-479C-B805-40DC0D00FADE}" presName="spNode" presStyleCnt="0"/>
      <dgm:spPr/>
    </dgm:pt>
    <dgm:pt modelId="{3B2FC94B-7EBE-4773-83F0-878A73852F64}" type="pres">
      <dgm:prSet presAssocID="{CD963807-FE7C-4B7E-8A90-79700C6C6131}" presName="sibTrans" presStyleLbl="sibTrans1D1" presStyleIdx="1" presStyleCnt="6"/>
      <dgm:spPr/>
      <dgm:t>
        <a:bodyPr/>
        <a:lstStyle/>
        <a:p>
          <a:endParaRPr lang="ru-RU"/>
        </a:p>
      </dgm:t>
    </dgm:pt>
    <dgm:pt modelId="{EBFB7CB8-3DFB-4DE5-A800-34C7578F2842}" type="pres">
      <dgm:prSet presAssocID="{29C799CE-2C33-40E6-9228-ACC75D6DB7D4}" presName="node" presStyleLbl="node1" presStyleIdx="2" presStyleCnt="6" custScaleX="135703" custScaleY="8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E773E-58F7-4EB3-8718-D717E26169E7}" type="pres">
      <dgm:prSet presAssocID="{29C799CE-2C33-40E6-9228-ACC75D6DB7D4}" presName="spNode" presStyleCnt="0"/>
      <dgm:spPr/>
    </dgm:pt>
    <dgm:pt modelId="{71E32544-4E70-48B0-AA0F-FEA2F9749AEA}" type="pres">
      <dgm:prSet presAssocID="{339FF269-E6F5-4C77-842B-C82D74C2918B}" presName="sibTrans" presStyleLbl="sibTrans1D1" presStyleIdx="2" presStyleCnt="6"/>
      <dgm:spPr/>
      <dgm:t>
        <a:bodyPr/>
        <a:lstStyle/>
        <a:p>
          <a:endParaRPr lang="ru-RU"/>
        </a:p>
      </dgm:t>
    </dgm:pt>
    <dgm:pt modelId="{D46F0D95-5418-4AE7-9F3B-3D4B1489092D}" type="pres">
      <dgm:prSet presAssocID="{E5F38460-1219-43B2-919E-17CD175615C5}" presName="node" presStyleLbl="node1" presStyleIdx="3" presStyleCnt="6" custScaleX="135703" custScaleY="9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0F706-9E86-4CB2-8A7C-EB5C8A594945}" type="pres">
      <dgm:prSet presAssocID="{E5F38460-1219-43B2-919E-17CD175615C5}" presName="spNode" presStyleCnt="0"/>
      <dgm:spPr/>
    </dgm:pt>
    <dgm:pt modelId="{C383EDD8-1548-4CE5-A219-9ACF4E3AF0D1}" type="pres">
      <dgm:prSet presAssocID="{03CE11B8-3A59-48B4-BD01-AA4C0CA661E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2354B41-A7C1-4BE2-94A4-BD50932EA724}" type="pres">
      <dgm:prSet presAssocID="{5C0E9BF2-1E4B-4A15-B1E1-520133477EAF}" presName="node" presStyleLbl="node1" presStyleIdx="4" presStyleCnt="6" custScaleX="135703" custScaleY="8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B2AFC-8784-4546-BD6A-79B7598BB8BB}" type="pres">
      <dgm:prSet presAssocID="{5C0E9BF2-1E4B-4A15-B1E1-520133477EAF}" presName="spNode" presStyleCnt="0"/>
      <dgm:spPr/>
    </dgm:pt>
    <dgm:pt modelId="{D6987A76-92D2-43F8-B816-AB5D0AACC2E4}" type="pres">
      <dgm:prSet presAssocID="{E98A215D-9BE9-4ED3-8EB3-7E32149B9642}" presName="sibTrans" presStyleLbl="sibTrans1D1" presStyleIdx="4" presStyleCnt="6"/>
      <dgm:spPr/>
      <dgm:t>
        <a:bodyPr/>
        <a:lstStyle/>
        <a:p>
          <a:endParaRPr lang="ru-RU"/>
        </a:p>
      </dgm:t>
    </dgm:pt>
    <dgm:pt modelId="{8F7409B1-14A0-4CA3-AB38-CD35DB3DFFA4}" type="pres">
      <dgm:prSet presAssocID="{0D2904AC-3A2B-41AB-8733-F4AB5C5E71E2}" presName="node" presStyleLbl="node1" presStyleIdx="5" presStyleCnt="6" custScaleX="135703" custScaleY="8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5E4A3-BFC9-4C7C-9860-ED5D5544A8EA}" type="pres">
      <dgm:prSet presAssocID="{0D2904AC-3A2B-41AB-8733-F4AB5C5E71E2}" presName="spNode" presStyleCnt="0"/>
      <dgm:spPr/>
    </dgm:pt>
    <dgm:pt modelId="{27634EB6-ECD4-4AFE-B74F-1E1F2FEC8C07}" type="pres">
      <dgm:prSet presAssocID="{D02E1FFC-2389-4969-A985-E1CC97078C34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4F9C7B9A-52EB-42AD-A41A-3735DA1A2392}" srcId="{6F35E755-6CDA-4CA0-B441-D811302FAF4A}" destId="{5C0E9BF2-1E4B-4A15-B1E1-520133477EAF}" srcOrd="4" destOrd="0" parTransId="{97352EB4-3C84-43AF-883E-01CA396C4E32}" sibTransId="{E98A215D-9BE9-4ED3-8EB3-7E32149B9642}"/>
    <dgm:cxn modelId="{6699FED7-D836-4851-A681-45446AA05527}" type="presOf" srcId="{5C0E9BF2-1E4B-4A15-B1E1-520133477EAF}" destId="{B2354B41-A7C1-4BE2-94A4-BD50932EA724}" srcOrd="0" destOrd="0" presId="urn:microsoft.com/office/officeart/2005/8/layout/cycle6"/>
    <dgm:cxn modelId="{B707A7CD-F409-471A-B856-C837A5D73B15}" type="presOf" srcId="{339FF269-E6F5-4C77-842B-C82D74C2918B}" destId="{71E32544-4E70-48B0-AA0F-FEA2F9749AEA}" srcOrd="0" destOrd="0" presId="urn:microsoft.com/office/officeart/2005/8/layout/cycle6"/>
    <dgm:cxn modelId="{811D3F25-AAC4-46FB-8AC1-CE36199137F6}" srcId="{6F35E755-6CDA-4CA0-B441-D811302FAF4A}" destId="{E5F38460-1219-43B2-919E-17CD175615C5}" srcOrd="3" destOrd="0" parTransId="{5C76A165-425D-4D3C-AC1E-C763E44CA920}" sibTransId="{03CE11B8-3A59-48B4-BD01-AA4C0CA661EC}"/>
    <dgm:cxn modelId="{2033332B-0AA6-4A48-929A-517265919B02}" srcId="{6F35E755-6CDA-4CA0-B441-D811302FAF4A}" destId="{29C799CE-2C33-40E6-9228-ACC75D6DB7D4}" srcOrd="2" destOrd="0" parTransId="{025748B0-9030-4AED-A13F-9BE612B6430D}" sibTransId="{339FF269-E6F5-4C77-842B-C82D74C2918B}"/>
    <dgm:cxn modelId="{3C20CF3B-BB25-4340-B27D-63B088662AE6}" type="presOf" srcId="{FB73322A-22CD-4815-8E63-986F0A2E29A8}" destId="{CB53CFEE-1247-4C99-8881-20E2FEA7AECF}" srcOrd="0" destOrd="0" presId="urn:microsoft.com/office/officeart/2005/8/layout/cycle6"/>
    <dgm:cxn modelId="{78FC6326-5180-4214-93ED-53BFA3534067}" type="presOf" srcId="{CD963807-FE7C-4B7E-8A90-79700C6C6131}" destId="{3B2FC94B-7EBE-4773-83F0-878A73852F64}" srcOrd="0" destOrd="0" presId="urn:microsoft.com/office/officeart/2005/8/layout/cycle6"/>
    <dgm:cxn modelId="{87B1E8BD-FAA9-45EB-AE35-20F1C7A2A6C2}" type="presOf" srcId="{03CE11B8-3A59-48B4-BD01-AA4C0CA661EC}" destId="{C383EDD8-1548-4CE5-A219-9ACF4E3AF0D1}" srcOrd="0" destOrd="0" presId="urn:microsoft.com/office/officeart/2005/8/layout/cycle6"/>
    <dgm:cxn modelId="{EC86526E-0D70-43EF-9F53-CE1A284B7627}" type="presOf" srcId="{2EDFA911-4C50-479C-B805-40DC0D00FADE}" destId="{E803D022-9461-4A9D-BBB2-7C2F2C039EE6}" srcOrd="0" destOrd="0" presId="urn:microsoft.com/office/officeart/2005/8/layout/cycle6"/>
    <dgm:cxn modelId="{1CE7CB49-97A2-411A-8B09-3A2B43A0B908}" srcId="{6F35E755-6CDA-4CA0-B441-D811302FAF4A}" destId="{0D2904AC-3A2B-41AB-8733-F4AB5C5E71E2}" srcOrd="5" destOrd="0" parTransId="{E1759DF7-37DA-4EF7-9085-4DF965003138}" sibTransId="{D02E1FFC-2389-4969-A985-E1CC97078C34}"/>
    <dgm:cxn modelId="{97000D16-6AF2-4274-BFF0-562BEFCDA61C}" srcId="{6F35E755-6CDA-4CA0-B441-D811302FAF4A}" destId="{2EDFA911-4C50-479C-B805-40DC0D00FADE}" srcOrd="1" destOrd="0" parTransId="{3A3B757D-6774-4BB7-9BDD-C4C0A5934489}" sibTransId="{CD963807-FE7C-4B7E-8A90-79700C6C6131}"/>
    <dgm:cxn modelId="{FEFACA91-ADAF-430B-8760-AF628F0D7CFA}" type="presOf" srcId="{E5F38460-1219-43B2-919E-17CD175615C5}" destId="{D46F0D95-5418-4AE7-9F3B-3D4B1489092D}" srcOrd="0" destOrd="0" presId="urn:microsoft.com/office/officeart/2005/8/layout/cycle6"/>
    <dgm:cxn modelId="{66C873F9-DF38-42DD-8251-796F207D02B4}" type="presOf" srcId="{29C799CE-2C33-40E6-9228-ACC75D6DB7D4}" destId="{EBFB7CB8-3DFB-4DE5-A800-34C7578F2842}" srcOrd="0" destOrd="0" presId="urn:microsoft.com/office/officeart/2005/8/layout/cycle6"/>
    <dgm:cxn modelId="{B3954262-7748-4F0A-9492-09F786E94048}" type="presOf" srcId="{D02E1FFC-2389-4969-A985-E1CC97078C34}" destId="{27634EB6-ECD4-4AFE-B74F-1E1F2FEC8C07}" srcOrd="0" destOrd="0" presId="urn:microsoft.com/office/officeart/2005/8/layout/cycle6"/>
    <dgm:cxn modelId="{F95E62BA-2894-4BE4-893E-4BA4A94F79CC}" type="presOf" srcId="{0D2904AC-3A2B-41AB-8733-F4AB5C5E71E2}" destId="{8F7409B1-14A0-4CA3-AB38-CD35DB3DFFA4}" srcOrd="0" destOrd="0" presId="urn:microsoft.com/office/officeart/2005/8/layout/cycle6"/>
    <dgm:cxn modelId="{F9793998-A25A-47D0-BC72-18B9D7380534}" type="presOf" srcId="{6F35E755-6CDA-4CA0-B441-D811302FAF4A}" destId="{9982F461-2795-4AEA-81AC-FC69CFA92CAE}" srcOrd="0" destOrd="0" presId="urn:microsoft.com/office/officeart/2005/8/layout/cycle6"/>
    <dgm:cxn modelId="{47A9E0DC-CECB-4679-916E-9E0A94197EFD}" type="presOf" srcId="{F64124C4-37A6-4D62-A43F-4526DF11771A}" destId="{3D0144DC-9C7F-4446-9C83-4D684D13786B}" srcOrd="0" destOrd="0" presId="urn:microsoft.com/office/officeart/2005/8/layout/cycle6"/>
    <dgm:cxn modelId="{FD798945-18C0-4B73-BFDF-F56DC809D650}" type="presOf" srcId="{E98A215D-9BE9-4ED3-8EB3-7E32149B9642}" destId="{D6987A76-92D2-43F8-B816-AB5D0AACC2E4}" srcOrd="0" destOrd="0" presId="urn:microsoft.com/office/officeart/2005/8/layout/cycle6"/>
    <dgm:cxn modelId="{B196C529-CD0E-4FEA-83EA-2729D6FAE49E}" srcId="{6F35E755-6CDA-4CA0-B441-D811302FAF4A}" destId="{FB73322A-22CD-4815-8E63-986F0A2E29A8}" srcOrd="0" destOrd="0" parTransId="{74B7E1D4-9AB4-4B40-83E2-6ED21B8EB0A5}" sibTransId="{F64124C4-37A6-4D62-A43F-4526DF11771A}"/>
    <dgm:cxn modelId="{1468293B-E1B2-40E9-BC63-1E56CBBC9A54}" type="presParOf" srcId="{9982F461-2795-4AEA-81AC-FC69CFA92CAE}" destId="{CB53CFEE-1247-4C99-8881-20E2FEA7AECF}" srcOrd="0" destOrd="0" presId="urn:microsoft.com/office/officeart/2005/8/layout/cycle6"/>
    <dgm:cxn modelId="{29BBC1EC-D50F-4B69-9394-EA7CBF14ED8E}" type="presParOf" srcId="{9982F461-2795-4AEA-81AC-FC69CFA92CAE}" destId="{CAE052EB-1941-46B9-9143-39A0BB64FDE7}" srcOrd="1" destOrd="0" presId="urn:microsoft.com/office/officeart/2005/8/layout/cycle6"/>
    <dgm:cxn modelId="{B97593FE-D67E-49CF-B603-BD30F89AA90C}" type="presParOf" srcId="{9982F461-2795-4AEA-81AC-FC69CFA92CAE}" destId="{3D0144DC-9C7F-4446-9C83-4D684D13786B}" srcOrd="2" destOrd="0" presId="urn:microsoft.com/office/officeart/2005/8/layout/cycle6"/>
    <dgm:cxn modelId="{1246328D-E1E6-472E-871E-4E3D35BBC8D7}" type="presParOf" srcId="{9982F461-2795-4AEA-81AC-FC69CFA92CAE}" destId="{E803D022-9461-4A9D-BBB2-7C2F2C039EE6}" srcOrd="3" destOrd="0" presId="urn:microsoft.com/office/officeart/2005/8/layout/cycle6"/>
    <dgm:cxn modelId="{F1A7DF90-8BAD-458F-84B0-FBB48C35F622}" type="presParOf" srcId="{9982F461-2795-4AEA-81AC-FC69CFA92CAE}" destId="{ACEBE7CF-1AB4-40CE-B4A9-B512BE9E7137}" srcOrd="4" destOrd="0" presId="urn:microsoft.com/office/officeart/2005/8/layout/cycle6"/>
    <dgm:cxn modelId="{DA5EC394-E5C5-4F36-8D3C-38E6834FEF88}" type="presParOf" srcId="{9982F461-2795-4AEA-81AC-FC69CFA92CAE}" destId="{3B2FC94B-7EBE-4773-83F0-878A73852F64}" srcOrd="5" destOrd="0" presId="urn:microsoft.com/office/officeart/2005/8/layout/cycle6"/>
    <dgm:cxn modelId="{E961A2A3-A525-43EE-9C12-F0D828D46DB4}" type="presParOf" srcId="{9982F461-2795-4AEA-81AC-FC69CFA92CAE}" destId="{EBFB7CB8-3DFB-4DE5-A800-34C7578F2842}" srcOrd="6" destOrd="0" presId="urn:microsoft.com/office/officeart/2005/8/layout/cycle6"/>
    <dgm:cxn modelId="{33CCA6B7-EE3F-4605-B2A9-A429C5D0C858}" type="presParOf" srcId="{9982F461-2795-4AEA-81AC-FC69CFA92CAE}" destId="{57DE773E-58F7-4EB3-8718-D717E26169E7}" srcOrd="7" destOrd="0" presId="urn:microsoft.com/office/officeart/2005/8/layout/cycle6"/>
    <dgm:cxn modelId="{614E9143-87AB-4B09-A8EE-62021AC8930D}" type="presParOf" srcId="{9982F461-2795-4AEA-81AC-FC69CFA92CAE}" destId="{71E32544-4E70-48B0-AA0F-FEA2F9749AEA}" srcOrd="8" destOrd="0" presId="urn:microsoft.com/office/officeart/2005/8/layout/cycle6"/>
    <dgm:cxn modelId="{0AFDAC0F-3278-4478-A8F4-18588FFA2D7A}" type="presParOf" srcId="{9982F461-2795-4AEA-81AC-FC69CFA92CAE}" destId="{D46F0D95-5418-4AE7-9F3B-3D4B1489092D}" srcOrd="9" destOrd="0" presId="urn:microsoft.com/office/officeart/2005/8/layout/cycle6"/>
    <dgm:cxn modelId="{A03B67D5-3DD2-40FB-93C3-6720FB85D707}" type="presParOf" srcId="{9982F461-2795-4AEA-81AC-FC69CFA92CAE}" destId="{B3D0F706-9E86-4CB2-8A7C-EB5C8A594945}" srcOrd="10" destOrd="0" presId="urn:microsoft.com/office/officeart/2005/8/layout/cycle6"/>
    <dgm:cxn modelId="{EA0AE244-804D-4A28-9C9E-2D3BAC38938A}" type="presParOf" srcId="{9982F461-2795-4AEA-81AC-FC69CFA92CAE}" destId="{C383EDD8-1548-4CE5-A219-9ACF4E3AF0D1}" srcOrd="11" destOrd="0" presId="urn:microsoft.com/office/officeart/2005/8/layout/cycle6"/>
    <dgm:cxn modelId="{DB127EB2-93BE-4787-BEBD-5C8C57065A3F}" type="presParOf" srcId="{9982F461-2795-4AEA-81AC-FC69CFA92CAE}" destId="{B2354B41-A7C1-4BE2-94A4-BD50932EA724}" srcOrd="12" destOrd="0" presId="urn:microsoft.com/office/officeart/2005/8/layout/cycle6"/>
    <dgm:cxn modelId="{BF779DAD-4BD0-4C07-B17E-3C8F9B3617F3}" type="presParOf" srcId="{9982F461-2795-4AEA-81AC-FC69CFA92CAE}" destId="{A6EB2AFC-8784-4546-BD6A-79B7598BB8BB}" srcOrd="13" destOrd="0" presId="urn:microsoft.com/office/officeart/2005/8/layout/cycle6"/>
    <dgm:cxn modelId="{10A5E71D-4CEE-4D96-A2A4-6852447CA3DD}" type="presParOf" srcId="{9982F461-2795-4AEA-81AC-FC69CFA92CAE}" destId="{D6987A76-92D2-43F8-B816-AB5D0AACC2E4}" srcOrd="14" destOrd="0" presId="urn:microsoft.com/office/officeart/2005/8/layout/cycle6"/>
    <dgm:cxn modelId="{B84A3130-AC3B-43BF-AB91-B372BD9F3A75}" type="presParOf" srcId="{9982F461-2795-4AEA-81AC-FC69CFA92CAE}" destId="{8F7409B1-14A0-4CA3-AB38-CD35DB3DFFA4}" srcOrd="15" destOrd="0" presId="urn:microsoft.com/office/officeart/2005/8/layout/cycle6"/>
    <dgm:cxn modelId="{772663AF-59C7-4108-83D5-656B20D078A5}" type="presParOf" srcId="{9982F461-2795-4AEA-81AC-FC69CFA92CAE}" destId="{F5E5E4A3-BFC9-4C7C-9860-ED5D5544A8EA}" srcOrd="16" destOrd="0" presId="urn:microsoft.com/office/officeart/2005/8/layout/cycle6"/>
    <dgm:cxn modelId="{DE7B62E0-8894-4111-8D55-5BB40DC00375}" type="presParOf" srcId="{9982F461-2795-4AEA-81AC-FC69CFA92CAE}" destId="{27634EB6-ECD4-4AFE-B74F-1E1F2FEC8C07}" srcOrd="17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530E29-0A98-43A5-8780-112428BAB4E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975020-9DBB-4E81-B4A9-2244F600650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РАСОВАЯ</a:t>
          </a:r>
          <a:r>
            <a:rPr lang="ru-RU" sz="7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ПРИНАДЛЕЖНОСТЬ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E0A3F7-F945-4EDE-A596-1EF3ECE98546}" type="parTrans" cxnId="{D129D3AE-1FEA-4CC8-8B50-544A948440B1}">
      <dgm:prSet/>
      <dgm:spPr/>
      <dgm:t>
        <a:bodyPr/>
        <a:lstStyle/>
        <a:p>
          <a:endParaRPr lang="ru-RU"/>
        </a:p>
      </dgm:t>
    </dgm:pt>
    <dgm:pt modelId="{B959EE32-0EB6-4848-8C21-71F826BA2143}" type="sibTrans" cxnId="{D129D3AE-1FEA-4CC8-8B50-544A948440B1}">
      <dgm:prSet/>
      <dgm:spPr/>
      <dgm:t>
        <a:bodyPr/>
        <a:lstStyle/>
        <a:p>
          <a:endParaRPr lang="ru-RU"/>
        </a:p>
      </dgm:t>
    </dgm:pt>
    <dgm:pt modelId="{E60A79E8-57FB-4D1C-A9D1-CEF5FFD28CBA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A74E2AF7-AA14-4CE8-B4FA-D6F7E803C1E9}" type="parTrans" cxnId="{71A9D6BB-F750-4238-87FD-D9A5EF4E6D69}">
      <dgm:prSet/>
      <dgm:spPr/>
      <dgm:t>
        <a:bodyPr/>
        <a:lstStyle/>
        <a:p>
          <a:endParaRPr lang="ru-RU"/>
        </a:p>
      </dgm:t>
    </dgm:pt>
    <dgm:pt modelId="{FDE3AAB5-F96B-4A4C-87B7-384C54442693}" type="sibTrans" cxnId="{71A9D6BB-F750-4238-87FD-D9A5EF4E6D69}">
      <dgm:prSet/>
      <dgm:spPr/>
      <dgm:t>
        <a:bodyPr/>
        <a:lstStyle/>
        <a:p>
          <a:endParaRPr lang="ru-RU"/>
        </a:p>
      </dgm:t>
    </dgm:pt>
    <dgm:pt modelId="{831FEDA9-C012-40FE-A32F-3C19C0331ABD}">
      <dgm:prSet/>
      <dgm:spPr/>
      <dgm:t>
        <a:bodyPr/>
        <a:lstStyle/>
        <a:p>
          <a:endParaRPr lang="ru-RU" dirty="0"/>
        </a:p>
      </dgm:t>
    </dgm:pt>
    <dgm:pt modelId="{1D991B38-E355-428D-B895-117B4C6F02A8}" type="parTrans" cxnId="{8F9FA662-2A32-4BA9-A5D6-315F00FBD03B}">
      <dgm:prSet/>
      <dgm:spPr/>
      <dgm:t>
        <a:bodyPr/>
        <a:lstStyle/>
        <a:p>
          <a:endParaRPr lang="ru-RU"/>
        </a:p>
      </dgm:t>
    </dgm:pt>
    <dgm:pt modelId="{E25E6C36-8FEA-4D47-8439-BDA821F85B9A}" type="sibTrans" cxnId="{8F9FA662-2A32-4BA9-A5D6-315F00FBD03B}">
      <dgm:prSet/>
      <dgm:spPr/>
      <dgm:t>
        <a:bodyPr/>
        <a:lstStyle/>
        <a:p>
          <a:endParaRPr lang="ru-RU"/>
        </a:p>
      </dgm:t>
    </dgm:pt>
    <dgm:pt modelId="{8981CB98-4481-4C6D-8503-3C5D866F4029}">
      <dgm:prSet custT="1"/>
      <dgm:spPr>
        <a:solidFill>
          <a:srgbClr val="36CED6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ПОЛИТИЧЕСКИЕ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ВЗГЛЯДЫ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2CCD6F-F5BF-41A9-AE0B-03C3EA7AF689}" type="parTrans" cxnId="{9650D7D2-03E3-4B65-AB2E-E1CE516B206B}">
      <dgm:prSet/>
      <dgm:spPr/>
      <dgm:t>
        <a:bodyPr/>
        <a:lstStyle/>
        <a:p>
          <a:endParaRPr lang="ru-RU"/>
        </a:p>
      </dgm:t>
    </dgm:pt>
    <dgm:pt modelId="{93ED9BBB-A0D6-47DC-B43F-4834FF425F3A}" type="sibTrans" cxnId="{9650D7D2-03E3-4B65-AB2E-E1CE516B206B}">
      <dgm:prSet/>
      <dgm:spPr/>
      <dgm:t>
        <a:bodyPr/>
        <a:lstStyle/>
        <a:p>
          <a:endParaRPr lang="ru-RU"/>
        </a:p>
      </dgm:t>
    </dgm:pt>
    <dgm:pt modelId="{5A860BF0-D911-4BF5-9D14-0CED7711339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РЕЛИГИОЗНЫЕ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ВЗГЛЯДЫ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7B9750-06B5-49E5-ADD0-79E32A75451F}" type="parTrans" cxnId="{DB2DA484-FA0F-4CE7-BA1F-7845CC19F86D}">
      <dgm:prSet/>
      <dgm:spPr/>
      <dgm:t>
        <a:bodyPr/>
        <a:lstStyle/>
        <a:p>
          <a:endParaRPr lang="ru-RU"/>
        </a:p>
      </dgm:t>
    </dgm:pt>
    <dgm:pt modelId="{B295CD2F-7F14-438B-9878-B7F62FD450BB}" type="sibTrans" cxnId="{DB2DA484-FA0F-4CE7-BA1F-7845CC19F86D}">
      <dgm:prSet/>
      <dgm:spPr/>
      <dgm:t>
        <a:bodyPr/>
        <a:lstStyle/>
        <a:p>
          <a:endParaRPr lang="ru-RU"/>
        </a:p>
      </dgm:t>
    </dgm:pt>
    <dgm:pt modelId="{BB1A3EFE-5FDB-455F-92FC-791E8C1905B6}">
      <dgm:prSet custT="1"/>
      <dgm:spPr>
        <a:solidFill>
          <a:srgbClr val="FF000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СОСТОЯНИЕ</a:t>
          </a:r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ЗДОРОВЬЯ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33E70-D5E7-4E3F-8B81-5AEDA461B2E2}" type="parTrans" cxnId="{EFA25D23-FB2E-446A-8452-523578D39F48}">
      <dgm:prSet/>
      <dgm:spPr/>
      <dgm:t>
        <a:bodyPr/>
        <a:lstStyle/>
        <a:p>
          <a:endParaRPr lang="ru-RU"/>
        </a:p>
      </dgm:t>
    </dgm:pt>
    <dgm:pt modelId="{C99E61F8-ABC5-4A5E-852B-9D6B17953939}" type="sibTrans" cxnId="{EFA25D23-FB2E-446A-8452-523578D39F48}">
      <dgm:prSet/>
      <dgm:spPr/>
      <dgm:t>
        <a:bodyPr/>
        <a:lstStyle/>
        <a:p>
          <a:endParaRPr lang="ru-RU"/>
        </a:p>
      </dgm:t>
    </dgm:pt>
    <dgm:pt modelId="{1260DDBC-4266-477B-A3E1-A59CC6C7AE04}">
      <dgm:prSet custT="1"/>
      <dgm:spPr>
        <a:solidFill>
          <a:srgbClr val="7030A0"/>
        </a:solidFill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СОЦИАЛЬНАЯ ПРИНАДЛЕЖНОСТЬ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FEF823-A317-4AE4-88CA-0B29875E6BDB}" type="parTrans" cxnId="{EFB7FB32-1422-47C9-BD92-BDFB4C4C498D}">
      <dgm:prSet/>
      <dgm:spPr/>
      <dgm:t>
        <a:bodyPr/>
        <a:lstStyle/>
        <a:p>
          <a:endParaRPr lang="ru-RU"/>
        </a:p>
      </dgm:t>
    </dgm:pt>
    <dgm:pt modelId="{7D915018-C319-4389-B00A-E9A013434E97}" type="sibTrans" cxnId="{EFB7FB32-1422-47C9-BD92-BDFB4C4C498D}">
      <dgm:prSet/>
      <dgm:spPr/>
      <dgm:t>
        <a:bodyPr/>
        <a:lstStyle/>
        <a:p>
          <a:endParaRPr lang="ru-RU"/>
        </a:p>
      </dgm:t>
    </dgm:pt>
    <dgm:pt modelId="{57C49F30-2A07-4EBB-BB2A-F6BB4A8622C1}" type="pres">
      <dgm:prSet presAssocID="{B9530E29-0A98-43A5-8780-112428BAB4E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42D28-EEA5-4A00-BDEA-1A3EA667DB2A}" type="pres">
      <dgm:prSet presAssocID="{B9530E29-0A98-43A5-8780-112428BAB4E2}" presName="cycle" presStyleCnt="0"/>
      <dgm:spPr/>
    </dgm:pt>
    <dgm:pt modelId="{A9A9E16D-EBE8-4AEF-A187-6487FAFF98B0}" type="pres">
      <dgm:prSet presAssocID="{B9530E29-0A98-43A5-8780-112428BAB4E2}" presName="centerShape" presStyleCnt="0"/>
      <dgm:spPr/>
    </dgm:pt>
    <dgm:pt modelId="{DB97DA51-CAE9-48CC-B314-B7DE3195E3DC}" type="pres">
      <dgm:prSet presAssocID="{B9530E29-0A98-43A5-8780-112428BAB4E2}" presName="connSite" presStyleLbl="node1" presStyleIdx="0" presStyleCnt="6"/>
      <dgm:spPr/>
    </dgm:pt>
    <dgm:pt modelId="{EFA300E1-B587-4404-B5E7-7CD6F6988A8B}" type="pres">
      <dgm:prSet presAssocID="{B9530E29-0A98-43A5-8780-112428BAB4E2}" presName="visible" presStyleLbl="node1" presStyleIdx="0" presStyleCnt="6" custLinFactNeighborX="20874" custLinFactNeighborY="7856"/>
      <dgm:spPr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rgbClr val="002060"/>
          </a:solidFill>
        </a:ln>
      </dgm:spPr>
    </dgm:pt>
    <dgm:pt modelId="{346A7DDC-3EEF-430B-AF76-888A730276E4}" type="pres">
      <dgm:prSet presAssocID="{8F333E70-D5E7-4E3F-8B81-5AEDA461B2E2}" presName="Name25" presStyleLbl="parChTrans1D1" presStyleIdx="0" presStyleCnt="5"/>
      <dgm:spPr/>
      <dgm:t>
        <a:bodyPr/>
        <a:lstStyle/>
        <a:p>
          <a:endParaRPr lang="ru-RU"/>
        </a:p>
      </dgm:t>
    </dgm:pt>
    <dgm:pt modelId="{EB2FA330-6FDA-4E92-A1B9-24A3F19A9B63}" type="pres">
      <dgm:prSet presAssocID="{BB1A3EFE-5FDB-455F-92FC-791E8C1905B6}" presName="node" presStyleCnt="0"/>
      <dgm:spPr/>
    </dgm:pt>
    <dgm:pt modelId="{FAEFD7EA-9238-4A47-89CA-0A0B4565FE27}" type="pres">
      <dgm:prSet presAssocID="{BB1A3EFE-5FDB-455F-92FC-791E8C1905B6}" presName="parentNode" presStyleLbl="node1" presStyleIdx="1" presStyleCnt="6" custScaleX="229938" custScaleY="90471" custLinFactX="-114324" custLinFactY="9786" custLinFactNeighborX="-200000" custLinFactNeighborY="1000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C497FA8-80AC-4E77-8D1F-6EB6E4A657D6}" type="pres">
      <dgm:prSet presAssocID="{BB1A3EFE-5FDB-455F-92FC-791E8C1905B6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60034-926A-4B9D-9458-33E604706D1E}" type="pres">
      <dgm:prSet presAssocID="{3DE0A3F7-F945-4EDE-A596-1EF3ECE98546}" presName="Name25" presStyleLbl="parChTrans1D1" presStyleIdx="1" presStyleCnt="5"/>
      <dgm:spPr/>
      <dgm:t>
        <a:bodyPr/>
        <a:lstStyle/>
        <a:p>
          <a:endParaRPr lang="ru-RU"/>
        </a:p>
      </dgm:t>
    </dgm:pt>
    <dgm:pt modelId="{1ECD83D7-3306-47A5-8F26-1F6C5E8EEE0B}" type="pres">
      <dgm:prSet presAssocID="{7C975020-9DBB-4E81-B4A9-2244F6006500}" presName="node" presStyleCnt="0"/>
      <dgm:spPr/>
    </dgm:pt>
    <dgm:pt modelId="{DE7C46B0-5B57-4B5F-BD24-BDBD58443CF7}" type="pres">
      <dgm:prSet presAssocID="{7C975020-9DBB-4E81-B4A9-2244F6006500}" presName="parentNode" presStyleLbl="node1" presStyleIdx="2" presStyleCnt="6" custScaleX="266677" custScaleY="95747" custLinFactX="86227" custLinFactNeighborX="100000" custLinFactNeighborY="3083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1405044-1AEB-4234-B2C4-D529DF06F6D3}" type="pres">
      <dgm:prSet presAssocID="{7C975020-9DBB-4E81-B4A9-2244F6006500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241D4-1546-4E79-BE91-E110E1A7A2D2}" type="pres">
      <dgm:prSet presAssocID="{702CCD6F-F5BF-41A9-AE0B-03C3EA7AF689}" presName="Name25" presStyleLbl="parChTrans1D1" presStyleIdx="2" presStyleCnt="5"/>
      <dgm:spPr/>
      <dgm:t>
        <a:bodyPr/>
        <a:lstStyle/>
        <a:p>
          <a:endParaRPr lang="ru-RU"/>
        </a:p>
      </dgm:t>
    </dgm:pt>
    <dgm:pt modelId="{82767ED7-AD04-4536-840A-CBF469FF52FC}" type="pres">
      <dgm:prSet presAssocID="{8981CB98-4481-4C6D-8503-3C5D866F4029}" presName="node" presStyleCnt="0"/>
      <dgm:spPr/>
    </dgm:pt>
    <dgm:pt modelId="{6FF04B6E-620A-4784-BCA2-20CDEB9D3D6B}" type="pres">
      <dgm:prSet presAssocID="{8981CB98-4481-4C6D-8503-3C5D866F4029}" presName="parentNode" presStyleLbl="node1" presStyleIdx="3" presStyleCnt="6" custScaleX="262133" custScaleY="111806" custLinFactX="100000" custLinFactY="5418" custLinFactNeighborX="124907" custLinFactNeighborY="1000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0CCCD69-FAC7-474B-85B8-83C76B018537}" type="pres">
      <dgm:prSet presAssocID="{8981CB98-4481-4C6D-8503-3C5D866F4029}" presName="childNode" presStyleLbl="revTx" presStyleIdx="0" presStyleCnt="2">
        <dgm:presLayoutVars>
          <dgm:bulletEnabled val="1"/>
        </dgm:presLayoutVars>
      </dgm:prSet>
      <dgm:spPr/>
    </dgm:pt>
    <dgm:pt modelId="{55081858-E01D-455C-B8C1-0E1BD9B44DEF}" type="pres">
      <dgm:prSet presAssocID="{047B9750-06B5-49E5-ADD0-79E32A75451F}" presName="Name25" presStyleLbl="parChTrans1D1" presStyleIdx="3" presStyleCnt="5"/>
      <dgm:spPr/>
      <dgm:t>
        <a:bodyPr/>
        <a:lstStyle/>
        <a:p>
          <a:endParaRPr lang="ru-RU"/>
        </a:p>
      </dgm:t>
    </dgm:pt>
    <dgm:pt modelId="{641E9F17-13AA-4A2D-95AB-817793AA48E9}" type="pres">
      <dgm:prSet presAssocID="{5A860BF0-D911-4BF5-9D14-0CED77113393}" presName="node" presStyleCnt="0"/>
      <dgm:spPr/>
    </dgm:pt>
    <dgm:pt modelId="{F9444065-5BA3-4C8A-9A39-40F8878FF1A8}" type="pres">
      <dgm:prSet presAssocID="{5A860BF0-D911-4BF5-9D14-0CED77113393}" presName="parentNode" presStyleLbl="node1" presStyleIdx="4" presStyleCnt="6" custScaleX="215262" custScaleY="83228" custLinFactX="-161331" custLinFactNeighborX="-200000" custLinFactNeighborY="2167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F4EBC55-F51D-45BA-B563-16561C30B321}" type="pres">
      <dgm:prSet presAssocID="{5A860BF0-D911-4BF5-9D14-0CED77113393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34416-BE2A-4400-9901-0AD78F27AEA5}" type="pres">
      <dgm:prSet presAssocID="{41FEF823-A317-4AE4-88CA-0B29875E6BDB}" presName="Name25" presStyleLbl="parChTrans1D1" presStyleIdx="4" presStyleCnt="5"/>
      <dgm:spPr/>
      <dgm:t>
        <a:bodyPr/>
        <a:lstStyle/>
        <a:p>
          <a:endParaRPr lang="ru-RU"/>
        </a:p>
      </dgm:t>
    </dgm:pt>
    <dgm:pt modelId="{18445C71-4D40-48B9-8FF7-8684CB878BC1}" type="pres">
      <dgm:prSet presAssocID="{1260DDBC-4266-477B-A3E1-A59CC6C7AE04}" presName="node" presStyleCnt="0"/>
      <dgm:spPr/>
    </dgm:pt>
    <dgm:pt modelId="{98208369-61C6-4F3D-9180-2607D570F25F}" type="pres">
      <dgm:prSet presAssocID="{1260DDBC-4266-477B-A3E1-A59CC6C7AE04}" presName="parentNode" presStyleLbl="node1" presStyleIdx="5" presStyleCnt="6" custScaleX="264410" custScaleY="106219" custLinFactNeighborX="6958" custLinFactNeighborY="-1505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ECE8BC2-06AD-4881-B95E-B58E03C924C0}" type="pres">
      <dgm:prSet presAssocID="{1260DDBC-4266-477B-A3E1-A59CC6C7AE04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7595DA-6C50-45D6-AA8C-0890EAA6C9DB}" type="presOf" srcId="{8F333E70-D5E7-4E3F-8B81-5AEDA461B2E2}" destId="{346A7DDC-3EEF-430B-AF76-888A730276E4}" srcOrd="0" destOrd="0" presId="urn:microsoft.com/office/officeart/2005/8/layout/radial2"/>
    <dgm:cxn modelId="{8D0E89EF-CB36-464B-B7C0-4491A3BA457C}" type="presOf" srcId="{B9530E29-0A98-43A5-8780-112428BAB4E2}" destId="{57C49F30-2A07-4EBB-BB2A-F6BB4A8622C1}" srcOrd="0" destOrd="0" presId="urn:microsoft.com/office/officeart/2005/8/layout/radial2"/>
    <dgm:cxn modelId="{393A4ED8-C608-4D33-AEA7-5FAC67A5397C}" type="presOf" srcId="{3DE0A3F7-F945-4EDE-A596-1EF3ECE98546}" destId="{7F660034-926A-4B9D-9458-33E604706D1E}" srcOrd="0" destOrd="0" presId="urn:microsoft.com/office/officeart/2005/8/layout/radial2"/>
    <dgm:cxn modelId="{EFA25D23-FB2E-446A-8452-523578D39F48}" srcId="{B9530E29-0A98-43A5-8780-112428BAB4E2}" destId="{BB1A3EFE-5FDB-455F-92FC-791E8C1905B6}" srcOrd="0" destOrd="0" parTransId="{8F333E70-D5E7-4E3F-8B81-5AEDA461B2E2}" sibTransId="{C99E61F8-ABC5-4A5E-852B-9D6B17953939}"/>
    <dgm:cxn modelId="{AEFA8415-9339-4B45-80BA-6D3F74C50784}" type="presOf" srcId="{702CCD6F-F5BF-41A9-AE0B-03C3EA7AF689}" destId="{238241D4-1546-4E79-BE91-E110E1A7A2D2}" srcOrd="0" destOrd="0" presId="urn:microsoft.com/office/officeart/2005/8/layout/radial2"/>
    <dgm:cxn modelId="{B198E2B8-F081-4210-9FC3-1076DDF1E6A8}" type="presOf" srcId="{5A860BF0-D911-4BF5-9D14-0CED77113393}" destId="{F9444065-5BA3-4C8A-9A39-40F8878FF1A8}" srcOrd="0" destOrd="0" presId="urn:microsoft.com/office/officeart/2005/8/layout/radial2"/>
    <dgm:cxn modelId="{EFB7FB32-1422-47C9-BD92-BDFB4C4C498D}" srcId="{B9530E29-0A98-43A5-8780-112428BAB4E2}" destId="{1260DDBC-4266-477B-A3E1-A59CC6C7AE04}" srcOrd="4" destOrd="0" parTransId="{41FEF823-A317-4AE4-88CA-0B29875E6BDB}" sibTransId="{7D915018-C319-4389-B00A-E9A013434E97}"/>
    <dgm:cxn modelId="{D129D3AE-1FEA-4CC8-8B50-544A948440B1}" srcId="{B9530E29-0A98-43A5-8780-112428BAB4E2}" destId="{7C975020-9DBB-4E81-B4A9-2244F6006500}" srcOrd="1" destOrd="0" parTransId="{3DE0A3F7-F945-4EDE-A596-1EF3ECE98546}" sibTransId="{B959EE32-0EB6-4848-8C21-71F826BA2143}"/>
    <dgm:cxn modelId="{DC192D82-4B97-4D59-AF4B-F154E0CD4B59}" type="presOf" srcId="{7C975020-9DBB-4E81-B4A9-2244F6006500}" destId="{DE7C46B0-5B57-4B5F-BD24-BDBD58443CF7}" srcOrd="0" destOrd="0" presId="urn:microsoft.com/office/officeart/2005/8/layout/radial2"/>
    <dgm:cxn modelId="{71A9D6BB-F750-4238-87FD-D9A5EF4E6D69}" srcId="{1260DDBC-4266-477B-A3E1-A59CC6C7AE04}" destId="{E60A79E8-57FB-4D1C-A9D1-CEF5FFD28CBA}" srcOrd="0" destOrd="0" parTransId="{A74E2AF7-AA14-4CE8-B4FA-D6F7E803C1E9}" sibTransId="{FDE3AAB5-F96B-4A4C-87B7-384C54442693}"/>
    <dgm:cxn modelId="{DC052F8A-F206-42F7-9B16-C8D71F9A79AA}" type="presOf" srcId="{41FEF823-A317-4AE4-88CA-0B29875E6BDB}" destId="{F1C34416-BE2A-4400-9901-0AD78F27AEA5}" srcOrd="0" destOrd="0" presId="urn:microsoft.com/office/officeart/2005/8/layout/radial2"/>
    <dgm:cxn modelId="{9214FF05-76AF-4C06-A879-40A5E3A2F201}" type="presOf" srcId="{831FEDA9-C012-40FE-A32F-3C19C0331ABD}" destId="{1F4EBC55-F51D-45BA-B563-16561C30B321}" srcOrd="0" destOrd="0" presId="urn:microsoft.com/office/officeart/2005/8/layout/radial2"/>
    <dgm:cxn modelId="{8F9FA662-2A32-4BA9-A5D6-315F00FBD03B}" srcId="{5A860BF0-D911-4BF5-9D14-0CED77113393}" destId="{831FEDA9-C012-40FE-A32F-3C19C0331ABD}" srcOrd="0" destOrd="0" parTransId="{1D991B38-E355-428D-B895-117B4C6F02A8}" sibTransId="{E25E6C36-8FEA-4D47-8439-BDA821F85B9A}"/>
    <dgm:cxn modelId="{B9665B9B-BA58-4D6A-8B18-AE5953DAB223}" type="presOf" srcId="{8981CB98-4481-4C6D-8503-3C5D866F4029}" destId="{6FF04B6E-620A-4784-BCA2-20CDEB9D3D6B}" srcOrd="0" destOrd="0" presId="urn:microsoft.com/office/officeart/2005/8/layout/radial2"/>
    <dgm:cxn modelId="{9650D7D2-03E3-4B65-AB2E-E1CE516B206B}" srcId="{B9530E29-0A98-43A5-8780-112428BAB4E2}" destId="{8981CB98-4481-4C6D-8503-3C5D866F4029}" srcOrd="2" destOrd="0" parTransId="{702CCD6F-F5BF-41A9-AE0B-03C3EA7AF689}" sibTransId="{93ED9BBB-A0D6-47DC-B43F-4834FF425F3A}"/>
    <dgm:cxn modelId="{DB2DA484-FA0F-4CE7-BA1F-7845CC19F86D}" srcId="{B9530E29-0A98-43A5-8780-112428BAB4E2}" destId="{5A860BF0-D911-4BF5-9D14-0CED77113393}" srcOrd="3" destOrd="0" parTransId="{047B9750-06B5-49E5-ADD0-79E32A75451F}" sibTransId="{B295CD2F-7F14-438B-9878-B7F62FD450BB}"/>
    <dgm:cxn modelId="{EF3687F9-A780-44E1-A492-6C4517C867D1}" type="presOf" srcId="{BB1A3EFE-5FDB-455F-92FC-791E8C1905B6}" destId="{FAEFD7EA-9238-4A47-89CA-0A0B4565FE27}" srcOrd="0" destOrd="0" presId="urn:microsoft.com/office/officeart/2005/8/layout/radial2"/>
    <dgm:cxn modelId="{02B2912E-D064-4235-80CA-9B538B39C564}" type="presOf" srcId="{E60A79E8-57FB-4D1C-A9D1-CEF5FFD28CBA}" destId="{0ECE8BC2-06AD-4881-B95E-B58E03C924C0}" srcOrd="0" destOrd="0" presId="urn:microsoft.com/office/officeart/2005/8/layout/radial2"/>
    <dgm:cxn modelId="{934A43FE-7C49-4734-906D-AB3FA4A3F946}" type="presOf" srcId="{1260DDBC-4266-477B-A3E1-A59CC6C7AE04}" destId="{98208369-61C6-4F3D-9180-2607D570F25F}" srcOrd="0" destOrd="0" presId="urn:microsoft.com/office/officeart/2005/8/layout/radial2"/>
    <dgm:cxn modelId="{28764CCB-37C9-40FD-A28C-B8A341D4B726}" type="presOf" srcId="{047B9750-06B5-49E5-ADD0-79E32A75451F}" destId="{55081858-E01D-455C-B8C1-0E1BD9B44DEF}" srcOrd="0" destOrd="0" presId="urn:microsoft.com/office/officeart/2005/8/layout/radial2"/>
    <dgm:cxn modelId="{713C4FED-2C65-4E22-A369-22BA4396226F}" type="presParOf" srcId="{57C49F30-2A07-4EBB-BB2A-F6BB4A8622C1}" destId="{7D342D28-EEA5-4A00-BDEA-1A3EA667DB2A}" srcOrd="0" destOrd="0" presId="urn:microsoft.com/office/officeart/2005/8/layout/radial2"/>
    <dgm:cxn modelId="{EE0BF347-6BE0-4CC9-9E5B-718E50448412}" type="presParOf" srcId="{7D342D28-EEA5-4A00-BDEA-1A3EA667DB2A}" destId="{A9A9E16D-EBE8-4AEF-A187-6487FAFF98B0}" srcOrd="0" destOrd="0" presId="urn:microsoft.com/office/officeart/2005/8/layout/radial2"/>
    <dgm:cxn modelId="{4B831568-05E5-4858-B874-FF1C1D88BDE2}" type="presParOf" srcId="{A9A9E16D-EBE8-4AEF-A187-6487FAFF98B0}" destId="{DB97DA51-CAE9-48CC-B314-B7DE3195E3DC}" srcOrd="0" destOrd="0" presId="urn:microsoft.com/office/officeart/2005/8/layout/radial2"/>
    <dgm:cxn modelId="{E7098237-4DE5-41DA-8FEB-FC22C975D0F5}" type="presParOf" srcId="{A9A9E16D-EBE8-4AEF-A187-6487FAFF98B0}" destId="{EFA300E1-B587-4404-B5E7-7CD6F6988A8B}" srcOrd="1" destOrd="0" presId="urn:microsoft.com/office/officeart/2005/8/layout/radial2"/>
    <dgm:cxn modelId="{712B8E1B-F07C-4A1A-A1A1-789DE6EFADC0}" type="presParOf" srcId="{7D342D28-EEA5-4A00-BDEA-1A3EA667DB2A}" destId="{346A7DDC-3EEF-430B-AF76-888A730276E4}" srcOrd="1" destOrd="0" presId="urn:microsoft.com/office/officeart/2005/8/layout/radial2"/>
    <dgm:cxn modelId="{C8150B2D-9B1C-4105-97DA-BD8D7978863F}" type="presParOf" srcId="{7D342D28-EEA5-4A00-BDEA-1A3EA667DB2A}" destId="{EB2FA330-6FDA-4E92-A1B9-24A3F19A9B63}" srcOrd="2" destOrd="0" presId="urn:microsoft.com/office/officeart/2005/8/layout/radial2"/>
    <dgm:cxn modelId="{10DA3650-6296-4FEE-A42A-25C9993B42F2}" type="presParOf" srcId="{EB2FA330-6FDA-4E92-A1B9-24A3F19A9B63}" destId="{FAEFD7EA-9238-4A47-89CA-0A0B4565FE27}" srcOrd="0" destOrd="0" presId="urn:microsoft.com/office/officeart/2005/8/layout/radial2"/>
    <dgm:cxn modelId="{714FA391-0CC3-48A1-9E08-C86308606671}" type="presParOf" srcId="{EB2FA330-6FDA-4E92-A1B9-24A3F19A9B63}" destId="{FC497FA8-80AC-4E77-8D1F-6EB6E4A657D6}" srcOrd="1" destOrd="0" presId="urn:microsoft.com/office/officeart/2005/8/layout/radial2"/>
    <dgm:cxn modelId="{F9CB4040-E13E-416C-9153-C498E5C06808}" type="presParOf" srcId="{7D342D28-EEA5-4A00-BDEA-1A3EA667DB2A}" destId="{7F660034-926A-4B9D-9458-33E604706D1E}" srcOrd="3" destOrd="0" presId="urn:microsoft.com/office/officeart/2005/8/layout/radial2"/>
    <dgm:cxn modelId="{36280601-F714-4805-BF40-D8D1CD53A057}" type="presParOf" srcId="{7D342D28-EEA5-4A00-BDEA-1A3EA667DB2A}" destId="{1ECD83D7-3306-47A5-8F26-1F6C5E8EEE0B}" srcOrd="4" destOrd="0" presId="urn:microsoft.com/office/officeart/2005/8/layout/radial2"/>
    <dgm:cxn modelId="{0282A77B-20A4-4C16-A323-A410815E7385}" type="presParOf" srcId="{1ECD83D7-3306-47A5-8F26-1F6C5E8EEE0B}" destId="{DE7C46B0-5B57-4B5F-BD24-BDBD58443CF7}" srcOrd="0" destOrd="0" presId="urn:microsoft.com/office/officeart/2005/8/layout/radial2"/>
    <dgm:cxn modelId="{E38CB70E-C8F5-43FB-A73E-C8383FE6C60D}" type="presParOf" srcId="{1ECD83D7-3306-47A5-8F26-1F6C5E8EEE0B}" destId="{31405044-1AEB-4234-B2C4-D529DF06F6D3}" srcOrd="1" destOrd="0" presId="urn:microsoft.com/office/officeart/2005/8/layout/radial2"/>
    <dgm:cxn modelId="{8FF26273-9904-42DE-942F-4C977E85CA2C}" type="presParOf" srcId="{7D342D28-EEA5-4A00-BDEA-1A3EA667DB2A}" destId="{238241D4-1546-4E79-BE91-E110E1A7A2D2}" srcOrd="5" destOrd="0" presId="urn:microsoft.com/office/officeart/2005/8/layout/radial2"/>
    <dgm:cxn modelId="{51A40CDC-FAF4-44E8-91EE-B5BAE78DF9A7}" type="presParOf" srcId="{7D342D28-EEA5-4A00-BDEA-1A3EA667DB2A}" destId="{82767ED7-AD04-4536-840A-CBF469FF52FC}" srcOrd="6" destOrd="0" presId="urn:microsoft.com/office/officeart/2005/8/layout/radial2"/>
    <dgm:cxn modelId="{379F8EC5-AB4D-4E58-8701-44B5763BEB50}" type="presParOf" srcId="{82767ED7-AD04-4536-840A-CBF469FF52FC}" destId="{6FF04B6E-620A-4784-BCA2-20CDEB9D3D6B}" srcOrd="0" destOrd="0" presId="urn:microsoft.com/office/officeart/2005/8/layout/radial2"/>
    <dgm:cxn modelId="{5CC76A5E-756E-40E9-9B13-25FAE1E4212C}" type="presParOf" srcId="{82767ED7-AD04-4536-840A-CBF469FF52FC}" destId="{00CCCD69-FAC7-474B-85B8-83C76B018537}" srcOrd="1" destOrd="0" presId="urn:microsoft.com/office/officeart/2005/8/layout/radial2"/>
    <dgm:cxn modelId="{890BCAD2-27C0-4086-B5D6-E4B7875C6399}" type="presParOf" srcId="{7D342D28-EEA5-4A00-BDEA-1A3EA667DB2A}" destId="{55081858-E01D-455C-B8C1-0E1BD9B44DEF}" srcOrd="7" destOrd="0" presId="urn:microsoft.com/office/officeart/2005/8/layout/radial2"/>
    <dgm:cxn modelId="{8B2BE3EA-923B-4403-B44C-330A666E8A1D}" type="presParOf" srcId="{7D342D28-EEA5-4A00-BDEA-1A3EA667DB2A}" destId="{641E9F17-13AA-4A2D-95AB-817793AA48E9}" srcOrd="8" destOrd="0" presId="urn:microsoft.com/office/officeart/2005/8/layout/radial2"/>
    <dgm:cxn modelId="{83779D59-DCA9-4DF2-9861-AD80EF1B3801}" type="presParOf" srcId="{641E9F17-13AA-4A2D-95AB-817793AA48E9}" destId="{F9444065-5BA3-4C8A-9A39-40F8878FF1A8}" srcOrd="0" destOrd="0" presId="urn:microsoft.com/office/officeart/2005/8/layout/radial2"/>
    <dgm:cxn modelId="{7831B570-890D-4427-920F-C6DCE212C271}" type="presParOf" srcId="{641E9F17-13AA-4A2D-95AB-817793AA48E9}" destId="{1F4EBC55-F51D-45BA-B563-16561C30B321}" srcOrd="1" destOrd="0" presId="urn:microsoft.com/office/officeart/2005/8/layout/radial2"/>
    <dgm:cxn modelId="{D741F342-8AA9-44A9-B884-9A4BD64D7692}" type="presParOf" srcId="{7D342D28-EEA5-4A00-BDEA-1A3EA667DB2A}" destId="{F1C34416-BE2A-4400-9901-0AD78F27AEA5}" srcOrd="9" destOrd="0" presId="urn:microsoft.com/office/officeart/2005/8/layout/radial2"/>
    <dgm:cxn modelId="{BBD8F5E8-8F63-477B-AC23-982E62AD6685}" type="presParOf" srcId="{7D342D28-EEA5-4A00-BDEA-1A3EA667DB2A}" destId="{18445C71-4D40-48B9-8FF7-8684CB878BC1}" srcOrd="10" destOrd="0" presId="urn:microsoft.com/office/officeart/2005/8/layout/radial2"/>
    <dgm:cxn modelId="{BA13E185-12AE-4CEC-8757-7F4576A0B4C4}" type="presParOf" srcId="{18445C71-4D40-48B9-8FF7-8684CB878BC1}" destId="{98208369-61C6-4F3D-9180-2607D570F25F}" srcOrd="0" destOrd="0" presId="urn:microsoft.com/office/officeart/2005/8/layout/radial2"/>
    <dgm:cxn modelId="{0A37315A-B6E6-4E8D-A5B3-43C238024834}" type="presParOf" srcId="{18445C71-4D40-48B9-8FF7-8684CB878BC1}" destId="{0ECE8BC2-06AD-4881-B95E-B58E03C924C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1FBD1D-3B76-494E-A161-2ED5C2383AF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5D32E-F0AD-4276-BCC6-B3A5B4B738BB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Фото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ECBB64-2F98-4D81-874D-6E312DA41B3D}" type="parTrans" cxnId="{21393D7B-D0CD-464A-95AC-50EF865F8F7B}">
      <dgm:prSet/>
      <dgm:spPr/>
      <dgm:t>
        <a:bodyPr/>
        <a:lstStyle/>
        <a:p>
          <a:endParaRPr lang="ru-RU"/>
        </a:p>
      </dgm:t>
    </dgm:pt>
    <dgm:pt modelId="{CEF29EF9-F3B5-4D54-AE14-893EB5FACFC9}" type="sibTrans" cxnId="{21393D7B-D0CD-464A-95AC-50EF865F8F7B}">
      <dgm:prSet/>
      <dgm:spPr/>
      <dgm:t>
        <a:bodyPr/>
        <a:lstStyle/>
        <a:p>
          <a:endParaRPr lang="ru-RU"/>
        </a:p>
      </dgm:t>
    </dgm:pt>
    <dgm:pt modelId="{6D5FEC63-3AE1-46D8-884D-E7D44257D20C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200" dirty="0" smtClean="0"/>
            <a:t>Лайки новостей</a:t>
          </a:r>
          <a:endParaRPr lang="ru-RU" sz="1200" dirty="0"/>
        </a:p>
      </dgm:t>
    </dgm:pt>
    <dgm:pt modelId="{3900DF40-6227-44FD-A70C-6B111944460B}" type="parTrans" cxnId="{C948079F-5E5D-4ED6-A31E-06E004D90925}">
      <dgm:prSet/>
      <dgm:spPr/>
      <dgm:t>
        <a:bodyPr/>
        <a:lstStyle/>
        <a:p>
          <a:endParaRPr lang="ru-RU"/>
        </a:p>
      </dgm:t>
    </dgm:pt>
    <dgm:pt modelId="{A282FC8E-4F18-498A-8290-E26A0CD70CCF}" type="sibTrans" cxnId="{C948079F-5E5D-4ED6-A31E-06E004D90925}">
      <dgm:prSet/>
      <dgm:spPr/>
      <dgm:t>
        <a:bodyPr/>
        <a:lstStyle/>
        <a:p>
          <a:endParaRPr lang="ru-RU"/>
        </a:p>
      </dgm:t>
    </dgm:pt>
    <dgm:pt modelId="{0D6C3AAE-CE1C-491F-8F09-6BCAD0612AF9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Высказывания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на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форумах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BB26F-63D8-4174-B91A-57EB409DD94E}" type="parTrans" cxnId="{88B4B6F9-D696-409F-824D-DF4C5B7759F2}">
      <dgm:prSet/>
      <dgm:spPr/>
      <dgm:t>
        <a:bodyPr/>
        <a:lstStyle/>
        <a:p>
          <a:endParaRPr lang="ru-RU"/>
        </a:p>
      </dgm:t>
    </dgm:pt>
    <dgm:pt modelId="{D33273C1-3BBF-4C80-8A2E-EC006B32DA2E}" type="sibTrans" cxnId="{88B4B6F9-D696-409F-824D-DF4C5B7759F2}">
      <dgm:prSet/>
      <dgm:spPr/>
      <dgm:t>
        <a:bodyPr/>
        <a:lstStyle/>
        <a:p>
          <a:endParaRPr lang="ru-RU"/>
        </a:p>
      </dgm:t>
    </dgm:pt>
    <dgm:pt modelId="{D7E9DE38-5461-4541-A2D3-56EEBBE1E579}">
      <dgm:prSet/>
      <dgm:spPr/>
      <dgm:t>
        <a:bodyPr/>
        <a:lstStyle/>
        <a:p>
          <a:endParaRPr lang="ru-RU"/>
        </a:p>
      </dgm:t>
    </dgm:pt>
    <dgm:pt modelId="{284E1B27-2C13-4C68-B7A5-2BC546C5400A}" type="parTrans" cxnId="{7626DB21-E705-401B-8188-5808BBB57A8F}">
      <dgm:prSet/>
      <dgm:spPr/>
      <dgm:t>
        <a:bodyPr/>
        <a:lstStyle/>
        <a:p>
          <a:endParaRPr lang="ru-RU"/>
        </a:p>
      </dgm:t>
    </dgm:pt>
    <dgm:pt modelId="{537AF645-7B23-45FC-BB1D-C7CDB3B7A356}" type="sibTrans" cxnId="{7626DB21-E705-401B-8188-5808BBB57A8F}">
      <dgm:prSet/>
      <dgm:spPr/>
      <dgm:t>
        <a:bodyPr/>
        <a:lstStyle/>
        <a:p>
          <a:endParaRPr lang="ru-RU"/>
        </a:p>
      </dgm:t>
    </dgm:pt>
    <dgm:pt modelId="{10412ECD-1D7A-4E2B-9ABD-AA4EA0F6297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Покупки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04351-4A60-4B70-B116-4A288326EACA}" type="parTrans" cxnId="{186EDC14-29A9-491C-B26E-0F871B620CAB}">
      <dgm:prSet/>
      <dgm:spPr/>
      <dgm:t>
        <a:bodyPr/>
        <a:lstStyle/>
        <a:p>
          <a:endParaRPr lang="ru-RU"/>
        </a:p>
      </dgm:t>
    </dgm:pt>
    <dgm:pt modelId="{68FAC4EF-8EFA-4F03-9597-D801A96AB7E4}" type="sibTrans" cxnId="{186EDC14-29A9-491C-B26E-0F871B620CAB}">
      <dgm:prSet/>
      <dgm:spPr/>
      <dgm:t>
        <a:bodyPr/>
        <a:lstStyle/>
        <a:p>
          <a:endParaRPr lang="ru-RU"/>
        </a:p>
      </dgm:t>
    </dgm:pt>
    <dgm:pt modelId="{7AA5B530-7911-4FC1-B4F3-DC6005E8E2FF}">
      <dgm:prSet custT="1"/>
      <dgm:spPr>
        <a:solidFill>
          <a:schemeClr val="accent5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Посещенные</a:t>
          </a:r>
          <a:r>
            <a:rPr lang="ru-RU" sz="800" dirty="0" smtClean="0"/>
            <a:t> сайты</a:t>
          </a:r>
          <a:endParaRPr lang="ru-RU" sz="800" dirty="0"/>
        </a:p>
      </dgm:t>
    </dgm:pt>
    <dgm:pt modelId="{5FB7F1B0-A17E-4302-8828-47D606D8123B}" type="parTrans" cxnId="{F5D2D177-4BAB-4B1E-8A07-175AC23F0B90}">
      <dgm:prSet/>
      <dgm:spPr/>
      <dgm:t>
        <a:bodyPr/>
        <a:lstStyle/>
        <a:p>
          <a:endParaRPr lang="ru-RU"/>
        </a:p>
      </dgm:t>
    </dgm:pt>
    <dgm:pt modelId="{A3AC9750-A583-4FA0-B334-9364C3511F30}" type="sibTrans" cxnId="{F5D2D177-4BAB-4B1E-8A07-175AC23F0B90}">
      <dgm:prSet/>
      <dgm:spPr/>
      <dgm:t>
        <a:bodyPr/>
        <a:lstStyle/>
        <a:p>
          <a:endParaRPr lang="ru-RU"/>
        </a:p>
      </dgm:t>
    </dgm:pt>
    <dgm:pt modelId="{BD856EB8-4CB6-4DF8-8D75-4285F6410516}">
      <dgm:prSet/>
      <dgm:spPr/>
      <dgm:t>
        <a:bodyPr/>
        <a:lstStyle/>
        <a:p>
          <a:endParaRPr lang="ru-RU" dirty="0"/>
        </a:p>
      </dgm:t>
    </dgm:pt>
    <dgm:pt modelId="{8F94F5B6-6619-4710-8BFD-B27CF528BC0D}" type="parTrans" cxnId="{D3527DF6-4753-4928-AF16-C341E3698D76}">
      <dgm:prSet/>
      <dgm:spPr/>
      <dgm:t>
        <a:bodyPr/>
        <a:lstStyle/>
        <a:p>
          <a:endParaRPr lang="ru-RU"/>
        </a:p>
      </dgm:t>
    </dgm:pt>
    <dgm:pt modelId="{CBCB6869-612B-409C-85FF-BCE0727487FA}" type="sibTrans" cxnId="{D3527DF6-4753-4928-AF16-C341E3698D76}">
      <dgm:prSet/>
      <dgm:spPr/>
      <dgm:t>
        <a:bodyPr/>
        <a:lstStyle/>
        <a:p>
          <a:endParaRPr lang="ru-RU"/>
        </a:p>
      </dgm:t>
    </dgm:pt>
    <dgm:pt modelId="{C3B0D0A9-506B-4C32-B69D-1807E30A1243}" type="pres">
      <dgm:prSet presAssocID="{821FBD1D-3B76-494E-A161-2ED5C2383AF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5A5E60-63AF-4A94-8D25-9EBF9AB00E20}" type="pres">
      <dgm:prSet presAssocID="{821FBD1D-3B76-494E-A161-2ED5C2383AFE}" presName="cycle" presStyleCnt="0"/>
      <dgm:spPr/>
    </dgm:pt>
    <dgm:pt modelId="{54660CEB-3070-4B45-908E-AF7CEAB25DE9}" type="pres">
      <dgm:prSet presAssocID="{821FBD1D-3B76-494E-A161-2ED5C2383AFE}" presName="centerShape" presStyleCnt="0"/>
      <dgm:spPr/>
    </dgm:pt>
    <dgm:pt modelId="{FEE1383B-5FE4-4F4B-ADB7-6D68E175587E}" type="pres">
      <dgm:prSet presAssocID="{821FBD1D-3B76-494E-A161-2ED5C2383AFE}" presName="connSite" presStyleLbl="node1" presStyleIdx="0" presStyleCnt="6"/>
      <dgm:spPr/>
    </dgm:pt>
    <dgm:pt modelId="{36565814-01BF-4DC6-BE72-94D35109CD83}" type="pres">
      <dgm:prSet presAssocID="{821FBD1D-3B76-494E-A161-2ED5C2383AFE}" presName="visible" presStyleLbl="node1" presStyleIdx="0" presStyleCnt="6" custScaleX="150050" custScaleY="160770" custLinFactNeighborX="21479" custLinFactNeighborY="69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8000" r="-38000"/>
          </a:stretch>
        </a:blipFill>
      </dgm:spPr>
    </dgm:pt>
    <dgm:pt modelId="{F789EC36-F390-46BC-A144-233EF6954C05}" type="pres">
      <dgm:prSet presAssocID="{51ECBB64-2F98-4D81-874D-6E312DA41B3D}" presName="Name25" presStyleLbl="parChTrans1D1" presStyleIdx="0" presStyleCnt="5"/>
      <dgm:spPr/>
      <dgm:t>
        <a:bodyPr/>
        <a:lstStyle/>
        <a:p>
          <a:endParaRPr lang="ru-RU"/>
        </a:p>
      </dgm:t>
    </dgm:pt>
    <dgm:pt modelId="{0419FF25-18E5-4C3F-8FF0-147B4DE6EEDB}" type="pres">
      <dgm:prSet presAssocID="{A1C5D32E-F0AD-4276-BCC6-B3A5B4B738BB}" presName="node" presStyleCnt="0"/>
      <dgm:spPr/>
    </dgm:pt>
    <dgm:pt modelId="{987994F8-F3BC-4CA1-99CC-EF06D31E0143}" type="pres">
      <dgm:prSet presAssocID="{A1C5D32E-F0AD-4276-BCC6-B3A5B4B738BB}" presName="parentNode" presStyleLbl="node1" presStyleIdx="1" presStyleCnt="6" custLinFactNeighborX="-48239" custLinFactNeighborY="535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66184-7482-431D-9EB1-AA2B383259D7}" type="pres">
      <dgm:prSet presAssocID="{A1C5D32E-F0AD-4276-BCC6-B3A5B4B738BB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21252-3716-4D91-A27F-162C1B858546}" type="pres">
      <dgm:prSet presAssocID="{5FB7F1B0-A17E-4302-8828-47D606D8123B}" presName="Name25" presStyleLbl="parChTrans1D1" presStyleIdx="1" presStyleCnt="5"/>
      <dgm:spPr/>
      <dgm:t>
        <a:bodyPr/>
        <a:lstStyle/>
        <a:p>
          <a:endParaRPr lang="ru-RU"/>
        </a:p>
      </dgm:t>
    </dgm:pt>
    <dgm:pt modelId="{B6C490CA-F4AB-429A-9146-4C27EA79CB5B}" type="pres">
      <dgm:prSet presAssocID="{7AA5B530-7911-4FC1-B4F3-DC6005E8E2FF}" presName="node" presStyleCnt="0"/>
      <dgm:spPr/>
    </dgm:pt>
    <dgm:pt modelId="{29650B56-4C5C-47D8-980C-E787A7AACDD3}" type="pres">
      <dgm:prSet presAssocID="{7AA5B530-7911-4FC1-B4F3-DC6005E8E2FF}" presName="parentNode" presStyleLbl="node1" presStyleIdx="2" presStyleCnt="6" custScaleX="143084" custScaleY="140236" custLinFactX="-200000" custLinFactNeighborX="-224013" custLinFactNeighborY="620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98153-DCF1-4723-92E5-7B8816396D28}" type="pres">
      <dgm:prSet presAssocID="{7AA5B530-7911-4FC1-B4F3-DC6005E8E2FF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3CC42-3EBE-469A-8CD5-7FD338F35A58}" type="pres">
      <dgm:prSet presAssocID="{3900DF40-6227-44FD-A70C-6B111944460B}" presName="Name25" presStyleLbl="parChTrans1D1" presStyleIdx="2" presStyleCnt="5"/>
      <dgm:spPr/>
      <dgm:t>
        <a:bodyPr/>
        <a:lstStyle/>
        <a:p>
          <a:endParaRPr lang="ru-RU"/>
        </a:p>
      </dgm:t>
    </dgm:pt>
    <dgm:pt modelId="{6E1A37A6-B750-4BE8-AAF6-6A46EBD4E48C}" type="pres">
      <dgm:prSet presAssocID="{6D5FEC63-3AE1-46D8-884D-E7D44257D20C}" presName="node" presStyleCnt="0"/>
      <dgm:spPr/>
    </dgm:pt>
    <dgm:pt modelId="{1D1D257D-0839-49A4-B90B-BCF8F00B9622}" type="pres">
      <dgm:prSet presAssocID="{6D5FEC63-3AE1-46D8-884D-E7D44257D20C}" presName="parentNode" presStyleLbl="node1" presStyleIdx="3" presStyleCnt="6" custScaleX="142993" custScaleY="142609" custLinFactX="93984" custLinFactNeighborX="100000" custLinFactNeighborY="21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CAC9F-6A42-41A1-A2D2-6CCBECFC3B3F}" type="pres">
      <dgm:prSet presAssocID="{6D5FEC63-3AE1-46D8-884D-E7D44257D20C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EEAE7-56F8-4A4C-913E-DE6B557D6855}" type="pres">
      <dgm:prSet presAssocID="{FE4BB26F-63D8-4174-B91A-57EB409DD94E}" presName="Name25" presStyleLbl="parChTrans1D1" presStyleIdx="3" presStyleCnt="5"/>
      <dgm:spPr/>
      <dgm:t>
        <a:bodyPr/>
        <a:lstStyle/>
        <a:p>
          <a:endParaRPr lang="ru-RU"/>
        </a:p>
      </dgm:t>
    </dgm:pt>
    <dgm:pt modelId="{CB2A81F5-242B-4364-B10E-16A7E7FDAABC}" type="pres">
      <dgm:prSet presAssocID="{0D6C3AAE-CE1C-491F-8F09-6BCAD0612AF9}" presName="node" presStyleCnt="0"/>
      <dgm:spPr/>
    </dgm:pt>
    <dgm:pt modelId="{FD4F2661-D9A3-4947-AF63-7ABBD39C0437}" type="pres">
      <dgm:prSet presAssocID="{0D6C3AAE-CE1C-491F-8F09-6BCAD0612AF9}" presName="parentNode" presStyleLbl="node1" presStyleIdx="4" presStyleCnt="6" custScaleX="148642" custScaleY="148973" custLinFactNeighborX="51865" custLinFactNeighborY="967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6D098-CC29-472D-8E0D-FE781656307C}" type="pres">
      <dgm:prSet presAssocID="{0D6C3AAE-CE1C-491F-8F09-6BCAD0612AF9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7C0EC-1420-4464-9B02-FBED54F454AF}" type="pres">
      <dgm:prSet presAssocID="{53104351-4A60-4B70-B116-4A288326EACA}" presName="Name25" presStyleLbl="parChTrans1D1" presStyleIdx="4" presStyleCnt="5"/>
      <dgm:spPr/>
      <dgm:t>
        <a:bodyPr/>
        <a:lstStyle/>
        <a:p>
          <a:endParaRPr lang="ru-RU"/>
        </a:p>
      </dgm:t>
    </dgm:pt>
    <dgm:pt modelId="{6AA697CE-7876-4729-84BA-2984964B0945}" type="pres">
      <dgm:prSet presAssocID="{10412ECD-1D7A-4E2B-9ABD-AA4EA0F62977}" presName="node" presStyleCnt="0"/>
      <dgm:spPr/>
    </dgm:pt>
    <dgm:pt modelId="{4AAF34E4-47D4-46CB-88C2-417F58B1E2C0}" type="pres">
      <dgm:prSet presAssocID="{10412ECD-1D7A-4E2B-9ABD-AA4EA0F62977}" presName="parentNode" presStyleLbl="node1" presStyleIdx="5" presStyleCnt="6" custScaleX="164913" custScaleY="164971" custLinFactX="-133695" custLinFactNeighborX="-200000" custLinFactNeighborY="-503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76FF1-7714-4111-9BA5-F7940D496B03}" type="pres">
      <dgm:prSet presAssocID="{10412ECD-1D7A-4E2B-9ABD-AA4EA0F62977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5FC9C476-0514-42CB-9ADD-11079F8E8D57}" type="presOf" srcId="{FE4BB26F-63D8-4174-B91A-57EB409DD94E}" destId="{A2EEEAE7-56F8-4A4C-913E-DE6B557D6855}" srcOrd="0" destOrd="0" presId="urn:microsoft.com/office/officeart/2005/8/layout/radial2"/>
    <dgm:cxn modelId="{C94075A5-28F5-4043-AE30-427AE1E0C609}" type="presOf" srcId="{BD856EB8-4CB6-4DF8-8D75-4285F6410516}" destId="{E4398153-DCF1-4723-92E5-7B8816396D28}" srcOrd="0" destOrd="0" presId="urn:microsoft.com/office/officeart/2005/8/layout/radial2"/>
    <dgm:cxn modelId="{57BD609F-816F-4203-99B2-6EDAFCCF0627}" type="presOf" srcId="{10412ECD-1D7A-4E2B-9ABD-AA4EA0F62977}" destId="{4AAF34E4-47D4-46CB-88C2-417F58B1E2C0}" srcOrd="0" destOrd="0" presId="urn:microsoft.com/office/officeart/2005/8/layout/radial2"/>
    <dgm:cxn modelId="{C874CD85-DA90-4D8C-B627-7BBA699C7226}" type="presOf" srcId="{53104351-4A60-4B70-B116-4A288326EACA}" destId="{33A7C0EC-1420-4464-9B02-FBED54F454AF}" srcOrd="0" destOrd="0" presId="urn:microsoft.com/office/officeart/2005/8/layout/radial2"/>
    <dgm:cxn modelId="{AFC21FDA-B6FA-4326-949F-6358C541DA6E}" type="presOf" srcId="{51ECBB64-2F98-4D81-874D-6E312DA41B3D}" destId="{F789EC36-F390-46BC-A144-233EF6954C05}" srcOrd="0" destOrd="0" presId="urn:microsoft.com/office/officeart/2005/8/layout/radial2"/>
    <dgm:cxn modelId="{8A55F899-8C5B-49DC-AB83-883CFE02F735}" type="presOf" srcId="{3900DF40-6227-44FD-A70C-6B111944460B}" destId="{AC53CC42-3EBE-469A-8CD5-7FD338F35A58}" srcOrd="0" destOrd="0" presId="urn:microsoft.com/office/officeart/2005/8/layout/radial2"/>
    <dgm:cxn modelId="{37D0AB77-AA9A-4E58-84D7-F6B3A3CAD46F}" type="presOf" srcId="{A1C5D32E-F0AD-4276-BCC6-B3A5B4B738BB}" destId="{987994F8-F3BC-4CA1-99CC-EF06D31E0143}" srcOrd="0" destOrd="0" presId="urn:microsoft.com/office/officeart/2005/8/layout/radial2"/>
    <dgm:cxn modelId="{FAF5A45E-9C53-44A6-8B63-6A35B22ABCD2}" type="presOf" srcId="{6D5FEC63-3AE1-46D8-884D-E7D44257D20C}" destId="{1D1D257D-0839-49A4-B90B-BCF8F00B9622}" srcOrd="0" destOrd="0" presId="urn:microsoft.com/office/officeart/2005/8/layout/radial2"/>
    <dgm:cxn modelId="{3FACD565-2D0E-43CB-A260-0703EA59FFC7}" type="presOf" srcId="{7AA5B530-7911-4FC1-B4F3-DC6005E8E2FF}" destId="{29650B56-4C5C-47D8-980C-E787A7AACDD3}" srcOrd="0" destOrd="0" presId="urn:microsoft.com/office/officeart/2005/8/layout/radial2"/>
    <dgm:cxn modelId="{88B4B6F9-D696-409F-824D-DF4C5B7759F2}" srcId="{821FBD1D-3B76-494E-A161-2ED5C2383AFE}" destId="{0D6C3AAE-CE1C-491F-8F09-6BCAD0612AF9}" srcOrd="3" destOrd="0" parTransId="{FE4BB26F-63D8-4174-B91A-57EB409DD94E}" sibTransId="{D33273C1-3BBF-4C80-8A2E-EC006B32DA2E}"/>
    <dgm:cxn modelId="{C948079F-5E5D-4ED6-A31E-06E004D90925}" srcId="{821FBD1D-3B76-494E-A161-2ED5C2383AFE}" destId="{6D5FEC63-3AE1-46D8-884D-E7D44257D20C}" srcOrd="2" destOrd="0" parTransId="{3900DF40-6227-44FD-A70C-6B111944460B}" sibTransId="{A282FC8E-4F18-498A-8290-E26A0CD70CCF}"/>
    <dgm:cxn modelId="{F5D2D177-4BAB-4B1E-8A07-175AC23F0B90}" srcId="{821FBD1D-3B76-494E-A161-2ED5C2383AFE}" destId="{7AA5B530-7911-4FC1-B4F3-DC6005E8E2FF}" srcOrd="1" destOrd="0" parTransId="{5FB7F1B0-A17E-4302-8828-47D606D8123B}" sibTransId="{A3AC9750-A583-4FA0-B334-9364C3511F30}"/>
    <dgm:cxn modelId="{46253E29-A538-4D11-8BD9-4E0B4641EB1E}" type="presOf" srcId="{0D6C3AAE-CE1C-491F-8F09-6BCAD0612AF9}" destId="{FD4F2661-D9A3-4947-AF63-7ABBD39C0437}" srcOrd="0" destOrd="0" presId="urn:microsoft.com/office/officeart/2005/8/layout/radial2"/>
    <dgm:cxn modelId="{9F948E02-FBCE-45FD-A3DB-70AB7BB8798C}" type="presOf" srcId="{821FBD1D-3B76-494E-A161-2ED5C2383AFE}" destId="{C3B0D0A9-506B-4C32-B69D-1807E30A1243}" srcOrd="0" destOrd="0" presId="urn:microsoft.com/office/officeart/2005/8/layout/radial2"/>
    <dgm:cxn modelId="{63C70AD9-BE97-4A15-8529-97B8F854AF56}" type="presOf" srcId="{D7E9DE38-5461-4541-A2D3-56EEBBE1E579}" destId="{FCD66184-7482-431D-9EB1-AA2B383259D7}" srcOrd="0" destOrd="0" presId="urn:microsoft.com/office/officeart/2005/8/layout/radial2"/>
    <dgm:cxn modelId="{21393D7B-D0CD-464A-95AC-50EF865F8F7B}" srcId="{821FBD1D-3B76-494E-A161-2ED5C2383AFE}" destId="{A1C5D32E-F0AD-4276-BCC6-B3A5B4B738BB}" srcOrd="0" destOrd="0" parTransId="{51ECBB64-2F98-4D81-874D-6E312DA41B3D}" sibTransId="{CEF29EF9-F3B5-4D54-AE14-893EB5FACFC9}"/>
    <dgm:cxn modelId="{24E80946-733D-4B8A-945F-126BE7FA058B}" type="presOf" srcId="{5FB7F1B0-A17E-4302-8828-47D606D8123B}" destId="{86C21252-3716-4D91-A27F-162C1B858546}" srcOrd="0" destOrd="0" presId="urn:microsoft.com/office/officeart/2005/8/layout/radial2"/>
    <dgm:cxn modelId="{186EDC14-29A9-491C-B26E-0F871B620CAB}" srcId="{821FBD1D-3B76-494E-A161-2ED5C2383AFE}" destId="{10412ECD-1D7A-4E2B-9ABD-AA4EA0F62977}" srcOrd="4" destOrd="0" parTransId="{53104351-4A60-4B70-B116-4A288326EACA}" sibTransId="{68FAC4EF-8EFA-4F03-9597-D801A96AB7E4}"/>
    <dgm:cxn modelId="{D3527DF6-4753-4928-AF16-C341E3698D76}" srcId="{7AA5B530-7911-4FC1-B4F3-DC6005E8E2FF}" destId="{BD856EB8-4CB6-4DF8-8D75-4285F6410516}" srcOrd="0" destOrd="0" parTransId="{8F94F5B6-6619-4710-8BFD-B27CF528BC0D}" sibTransId="{CBCB6869-612B-409C-85FF-BCE0727487FA}"/>
    <dgm:cxn modelId="{7626DB21-E705-401B-8188-5808BBB57A8F}" srcId="{A1C5D32E-F0AD-4276-BCC6-B3A5B4B738BB}" destId="{D7E9DE38-5461-4541-A2D3-56EEBBE1E579}" srcOrd="0" destOrd="0" parTransId="{284E1B27-2C13-4C68-B7A5-2BC546C5400A}" sibTransId="{537AF645-7B23-45FC-BB1D-C7CDB3B7A356}"/>
    <dgm:cxn modelId="{6F5CD39C-AC34-4236-850A-A68B7A050558}" type="presParOf" srcId="{C3B0D0A9-506B-4C32-B69D-1807E30A1243}" destId="{FE5A5E60-63AF-4A94-8D25-9EBF9AB00E20}" srcOrd="0" destOrd="0" presId="urn:microsoft.com/office/officeart/2005/8/layout/radial2"/>
    <dgm:cxn modelId="{996398CE-6C2D-4D22-BFDB-BBD8F765AB06}" type="presParOf" srcId="{FE5A5E60-63AF-4A94-8D25-9EBF9AB00E20}" destId="{54660CEB-3070-4B45-908E-AF7CEAB25DE9}" srcOrd="0" destOrd="0" presId="urn:microsoft.com/office/officeart/2005/8/layout/radial2"/>
    <dgm:cxn modelId="{5DCDA460-5B04-4DB9-9665-A2660575CCEA}" type="presParOf" srcId="{54660CEB-3070-4B45-908E-AF7CEAB25DE9}" destId="{FEE1383B-5FE4-4F4B-ADB7-6D68E175587E}" srcOrd="0" destOrd="0" presId="urn:microsoft.com/office/officeart/2005/8/layout/radial2"/>
    <dgm:cxn modelId="{EC003BCA-BB7D-4427-BA1B-7BEFAC3C0243}" type="presParOf" srcId="{54660CEB-3070-4B45-908E-AF7CEAB25DE9}" destId="{36565814-01BF-4DC6-BE72-94D35109CD83}" srcOrd="1" destOrd="0" presId="urn:microsoft.com/office/officeart/2005/8/layout/radial2"/>
    <dgm:cxn modelId="{A860CF74-E04B-4E88-8D29-BCA56E66A490}" type="presParOf" srcId="{FE5A5E60-63AF-4A94-8D25-9EBF9AB00E20}" destId="{F789EC36-F390-46BC-A144-233EF6954C05}" srcOrd="1" destOrd="0" presId="urn:microsoft.com/office/officeart/2005/8/layout/radial2"/>
    <dgm:cxn modelId="{31F0B2D4-8733-4ED7-93EE-8714B9D6AA8A}" type="presParOf" srcId="{FE5A5E60-63AF-4A94-8D25-9EBF9AB00E20}" destId="{0419FF25-18E5-4C3F-8FF0-147B4DE6EEDB}" srcOrd="2" destOrd="0" presId="urn:microsoft.com/office/officeart/2005/8/layout/radial2"/>
    <dgm:cxn modelId="{0D7F78D4-7A42-4589-A6D3-91C7AF2DBC3C}" type="presParOf" srcId="{0419FF25-18E5-4C3F-8FF0-147B4DE6EEDB}" destId="{987994F8-F3BC-4CA1-99CC-EF06D31E0143}" srcOrd="0" destOrd="0" presId="urn:microsoft.com/office/officeart/2005/8/layout/radial2"/>
    <dgm:cxn modelId="{62DE98BA-675E-42FB-9455-F92C8A6E9B9D}" type="presParOf" srcId="{0419FF25-18E5-4C3F-8FF0-147B4DE6EEDB}" destId="{FCD66184-7482-431D-9EB1-AA2B383259D7}" srcOrd="1" destOrd="0" presId="urn:microsoft.com/office/officeart/2005/8/layout/radial2"/>
    <dgm:cxn modelId="{7938501F-F85E-4EBE-9AD7-535C29890C70}" type="presParOf" srcId="{FE5A5E60-63AF-4A94-8D25-9EBF9AB00E20}" destId="{86C21252-3716-4D91-A27F-162C1B858546}" srcOrd="3" destOrd="0" presId="urn:microsoft.com/office/officeart/2005/8/layout/radial2"/>
    <dgm:cxn modelId="{CD7D4D76-E751-489A-9B2E-1FB8F231D541}" type="presParOf" srcId="{FE5A5E60-63AF-4A94-8D25-9EBF9AB00E20}" destId="{B6C490CA-F4AB-429A-9146-4C27EA79CB5B}" srcOrd="4" destOrd="0" presId="urn:microsoft.com/office/officeart/2005/8/layout/radial2"/>
    <dgm:cxn modelId="{6D964E07-F21B-4C01-B307-B6450CDE2C60}" type="presParOf" srcId="{B6C490CA-F4AB-429A-9146-4C27EA79CB5B}" destId="{29650B56-4C5C-47D8-980C-E787A7AACDD3}" srcOrd="0" destOrd="0" presId="urn:microsoft.com/office/officeart/2005/8/layout/radial2"/>
    <dgm:cxn modelId="{4B849562-BC4E-4E8B-8ACA-06F436EF4741}" type="presParOf" srcId="{B6C490CA-F4AB-429A-9146-4C27EA79CB5B}" destId="{E4398153-DCF1-4723-92E5-7B8816396D28}" srcOrd="1" destOrd="0" presId="urn:microsoft.com/office/officeart/2005/8/layout/radial2"/>
    <dgm:cxn modelId="{96921049-1B5C-4D35-9E26-CEA05992CC82}" type="presParOf" srcId="{FE5A5E60-63AF-4A94-8D25-9EBF9AB00E20}" destId="{AC53CC42-3EBE-469A-8CD5-7FD338F35A58}" srcOrd="5" destOrd="0" presId="urn:microsoft.com/office/officeart/2005/8/layout/radial2"/>
    <dgm:cxn modelId="{E5D59395-7007-4DF9-990C-DEC50202F092}" type="presParOf" srcId="{FE5A5E60-63AF-4A94-8D25-9EBF9AB00E20}" destId="{6E1A37A6-B750-4BE8-AAF6-6A46EBD4E48C}" srcOrd="6" destOrd="0" presId="urn:microsoft.com/office/officeart/2005/8/layout/radial2"/>
    <dgm:cxn modelId="{AAF5ECDF-372A-4D3C-9BBD-A213EF901DB9}" type="presParOf" srcId="{6E1A37A6-B750-4BE8-AAF6-6A46EBD4E48C}" destId="{1D1D257D-0839-49A4-B90B-BCF8F00B9622}" srcOrd="0" destOrd="0" presId="urn:microsoft.com/office/officeart/2005/8/layout/radial2"/>
    <dgm:cxn modelId="{ABB677F6-7F39-4486-A673-FA467390A2CC}" type="presParOf" srcId="{6E1A37A6-B750-4BE8-AAF6-6A46EBD4E48C}" destId="{799CAC9F-6A42-41A1-A2D2-6CCBECFC3B3F}" srcOrd="1" destOrd="0" presId="urn:microsoft.com/office/officeart/2005/8/layout/radial2"/>
    <dgm:cxn modelId="{A0C06996-70FC-48B1-8DA9-9B760352E6C2}" type="presParOf" srcId="{FE5A5E60-63AF-4A94-8D25-9EBF9AB00E20}" destId="{A2EEEAE7-56F8-4A4C-913E-DE6B557D6855}" srcOrd="7" destOrd="0" presId="urn:microsoft.com/office/officeart/2005/8/layout/radial2"/>
    <dgm:cxn modelId="{26518C93-C088-4902-9D07-D3E71CDE332C}" type="presParOf" srcId="{FE5A5E60-63AF-4A94-8D25-9EBF9AB00E20}" destId="{CB2A81F5-242B-4364-B10E-16A7E7FDAABC}" srcOrd="8" destOrd="0" presId="urn:microsoft.com/office/officeart/2005/8/layout/radial2"/>
    <dgm:cxn modelId="{F72031ED-FB4C-488D-95FA-3FD92817441F}" type="presParOf" srcId="{CB2A81F5-242B-4364-B10E-16A7E7FDAABC}" destId="{FD4F2661-D9A3-4947-AF63-7ABBD39C0437}" srcOrd="0" destOrd="0" presId="urn:microsoft.com/office/officeart/2005/8/layout/radial2"/>
    <dgm:cxn modelId="{75C9D027-CFEB-40E5-AC12-04AA589724D3}" type="presParOf" srcId="{CB2A81F5-242B-4364-B10E-16A7E7FDAABC}" destId="{75C6D098-CC29-472D-8E0D-FE781656307C}" srcOrd="1" destOrd="0" presId="urn:microsoft.com/office/officeart/2005/8/layout/radial2"/>
    <dgm:cxn modelId="{C6F515FE-BEAA-472F-A9D5-F0ACD7D55F5C}" type="presParOf" srcId="{FE5A5E60-63AF-4A94-8D25-9EBF9AB00E20}" destId="{33A7C0EC-1420-4464-9B02-FBED54F454AF}" srcOrd="9" destOrd="0" presId="urn:microsoft.com/office/officeart/2005/8/layout/radial2"/>
    <dgm:cxn modelId="{C04AEEA2-44B8-4747-9E0F-BF51F6D24773}" type="presParOf" srcId="{FE5A5E60-63AF-4A94-8D25-9EBF9AB00E20}" destId="{6AA697CE-7876-4729-84BA-2984964B0945}" srcOrd="10" destOrd="0" presId="urn:microsoft.com/office/officeart/2005/8/layout/radial2"/>
    <dgm:cxn modelId="{E427ADB4-DF7E-456A-9149-1745E65F7637}" type="presParOf" srcId="{6AA697CE-7876-4729-84BA-2984964B0945}" destId="{4AAF34E4-47D4-46CB-88C2-417F58B1E2C0}" srcOrd="0" destOrd="0" presId="urn:microsoft.com/office/officeart/2005/8/layout/radial2"/>
    <dgm:cxn modelId="{51DC4D8F-3F58-4510-BCE1-3388C7245543}" type="presParOf" srcId="{6AA697CE-7876-4729-84BA-2984964B0945}" destId="{69676FF1-7714-4111-9BA5-F7940D496B0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646D018-7662-4F66-AA57-D589DF70305F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4F97C7EA-CBBA-4AC4-91B3-85158A7E4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1792DD0-08BD-4CFD-B11E-DB36A1205BAD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C944DB6-CE3C-4F7C-98EA-50AC6D6FE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086CC-31F6-4B29-92FE-54B81AE7054E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E33A0-4B89-43BA-848D-27BD96EB7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398A0-0BF8-45F2-AFCE-FE1E37A0DF7F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B043-4339-4716-B268-B946069F3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DADD4-21AE-49D1-911B-BA422D799ABA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24DEB-6EAC-4CC0-83EB-6426B4452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12C1-8481-4B2B-BF07-DB62FF6E8B34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7BDF7-9582-4E00-86F7-2A8702F0B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5761-8727-47BC-8D14-DD731A7DB462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EC20-0055-4A03-A13C-9FF597968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D61F-3158-42D3-A048-84609D8F592D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DF1A-C14E-47F1-A5A0-555073871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B1B8-5928-4569-B005-BACD59265395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DCD6-0A7F-4EB1-9F66-23CDB489D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292A-EC12-4DB4-82C5-9801B14A7EFB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59E7-30CD-49B4-BA70-023B9A268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42CB-E2B0-4242-9E52-E315F40DE90B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944A9-5BA0-497B-98B8-AC4EBF8E4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D075E-6DA0-4316-8E21-5E861CA1C272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4F81-A30A-41D9-9A57-A668E01CF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196F-0D3F-4517-9F3E-561B49490481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462A-3857-4088-8278-045CAD3E2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871619-196A-4C05-ABBE-E1C9E651651F}" type="datetimeFigureOut">
              <a:rPr lang="ru-RU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5C238-60F2-4870-ADDB-A8934F0B8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6.xml"/><Relationship Id="rId4" Type="http://schemas.openxmlformats.org/officeDocument/2006/relationships/hyperlink" Target="http://detionline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jpe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582613" y="1924050"/>
            <a:ext cx="81772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solidFill>
                  <a:srgbClr val="17375E"/>
                </a:solidFill>
                <a:latin typeface="Arial Narrow" pitchFamily="34" charset="0"/>
              </a:rPr>
              <a:t>Информационно-профилактическая работа в сфере защиты персональных данных несовершеннолетних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3808413" y="4654550"/>
            <a:ext cx="1527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>
                <a:solidFill>
                  <a:srgbClr val="17375E"/>
                </a:solidFill>
                <a:latin typeface="Arial Narrow" pitchFamily="34" charset="0"/>
              </a:rPr>
              <a:t>Иркутск,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643938" y="4672013"/>
            <a:ext cx="227012" cy="365125"/>
          </a:xfrm>
        </p:spPr>
        <p:txBody>
          <a:bodyPr/>
          <a:lstStyle/>
          <a:p>
            <a:pPr algn="r">
              <a:defRPr/>
            </a:pPr>
            <a:fld id="{BE2661D9-6698-4D56-B9D1-F26CBD2176DE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9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Внимание! Викторина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561975" y="1984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b="1" u="sng">
              <a:solidFill>
                <a:srgbClr val="00AEEF"/>
              </a:solidFill>
              <a:latin typeface="Arial Narrow" pitchFamily="34" charset="0"/>
            </a:endParaRPr>
          </a:p>
        </p:txBody>
      </p:sp>
      <p:sp>
        <p:nvSpPr>
          <p:cNvPr id="11271" name="Прямоугольник 4"/>
          <p:cNvSpPr>
            <a:spLocks noChangeArrowheads="1"/>
          </p:cNvSpPr>
          <p:nvPr/>
        </p:nvSpPr>
        <p:spPr bwMode="auto">
          <a:xfrm>
            <a:off x="2286000" y="190976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11272" name="Прямоугольник 5"/>
          <p:cNvSpPr>
            <a:spLocks noChangeArrowheads="1"/>
          </p:cNvSpPr>
          <p:nvPr/>
        </p:nvSpPr>
        <p:spPr bwMode="auto">
          <a:xfrm>
            <a:off x="2286000" y="190976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>
              <a:solidFill>
                <a:srgbClr val="1F497D"/>
              </a:solidFill>
              <a:latin typeface="Arial" charset="0"/>
            </a:endParaRPr>
          </a:p>
        </p:txBody>
      </p:sp>
      <p:pic>
        <p:nvPicPr>
          <p:cNvPr id="11273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6575" y="1042988"/>
            <a:ext cx="351155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9813" y="1042988"/>
            <a:ext cx="2036762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C49A21F1-33F9-4591-919F-816017D63026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10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Вопрос 1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2294" name="Прямоугольник 6"/>
          <p:cNvSpPr>
            <a:spLocks noChangeArrowheads="1"/>
          </p:cNvSpPr>
          <p:nvPr/>
        </p:nvSpPr>
        <p:spPr bwMode="auto">
          <a:xfrm>
            <a:off x="561975" y="1984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b="1" u="sng">
              <a:solidFill>
                <a:srgbClr val="00AEEF"/>
              </a:solidFill>
              <a:latin typeface="Arial Narrow" pitchFamily="34" charset="0"/>
            </a:endParaRPr>
          </a:p>
        </p:txBody>
      </p:sp>
      <p:sp>
        <p:nvSpPr>
          <p:cNvPr id="12295" name="Прямоугольник 4"/>
          <p:cNvSpPr>
            <a:spLocks noChangeArrowheads="1"/>
          </p:cNvSpPr>
          <p:nvPr/>
        </p:nvSpPr>
        <p:spPr bwMode="auto">
          <a:xfrm>
            <a:off x="2286000" y="190976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12296" name="Прямоугольник 5"/>
          <p:cNvSpPr>
            <a:spLocks noChangeArrowheads="1"/>
          </p:cNvSpPr>
          <p:nvPr/>
        </p:nvSpPr>
        <p:spPr bwMode="auto">
          <a:xfrm>
            <a:off x="2286000" y="190976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376363" y="1679575"/>
            <a:ext cx="1800225" cy="133032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2528888" y="2354263"/>
            <a:ext cx="4535487" cy="266382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12299" name="TextBox 13"/>
          <p:cNvSpPr txBox="1">
            <a:spLocks noChangeArrowheads="1"/>
          </p:cNvSpPr>
          <p:nvPr/>
        </p:nvSpPr>
        <p:spPr bwMode="auto">
          <a:xfrm>
            <a:off x="2960688" y="2994025"/>
            <a:ext cx="4032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000000"/>
                </a:solidFill>
                <a:latin typeface="Arial" charset="0"/>
              </a:rPr>
              <a:t>Этот сервис позволяет любому пользователю стать мэром</a:t>
            </a:r>
          </a:p>
        </p:txBody>
      </p:sp>
      <p:sp>
        <p:nvSpPr>
          <p:cNvPr id="15" name="Облако 14"/>
          <p:cNvSpPr/>
          <p:nvPr/>
        </p:nvSpPr>
        <p:spPr>
          <a:xfrm>
            <a:off x="1231900" y="1058863"/>
            <a:ext cx="936625" cy="620712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1DF6AFDD-AE66-4135-B792-813782EF6A33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11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Ответ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561975" y="1984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b="1" u="sng">
              <a:solidFill>
                <a:srgbClr val="00AEEF"/>
              </a:solidFill>
              <a:latin typeface="Arial Narrow" pitchFamily="34" charset="0"/>
            </a:endParaRPr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2286000" y="190976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13320" name="Прямоугольник 5"/>
          <p:cNvSpPr>
            <a:spLocks noChangeArrowheads="1"/>
          </p:cNvSpPr>
          <p:nvPr/>
        </p:nvSpPr>
        <p:spPr bwMode="auto">
          <a:xfrm>
            <a:off x="2286000" y="190976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1000125" y="1000125"/>
            <a:ext cx="647700" cy="62547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3975" y="1625600"/>
            <a:ext cx="8223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8188" y="2384425"/>
            <a:ext cx="10144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Облако 18"/>
          <p:cNvSpPr/>
          <p:nvPr/>
        </p:nvSpPr>
        <p:spPr>
          <a:xfrm rot="526831">
            <a:off x="3513138" y="2655888"/>
            <a:ext cx="2935287" cy="2306637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13325" name="TextBox 19"/>
          <p:cNvSpPr txBox="1">
            <a:spLocks noChangeArrowheads="1"/>
          </p:cNvSpPr>
          <p:nvPr/>
        </p:nvSpPr>
        <p:spPr bwMode="auto">
          <a:xfrm>
            <a:off x="3892550" y="3481388"/>
            <a:ext cx="2232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800" b="1">
                <a:solidFill>
                  <a:srgbClr val="000000"/>
                </a:solidFill>
                <a:latin typeface="Arial" charset="0"/>
              </a:rPr>
              <a:t>Foursquare</a:t>
            </a:r>
            <a:endParaRPr lang="ru-RU" altLang="ru-RU" sz="2800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9A679778-CC7F-4AE8-9125-E33E58893EE2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12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Вопрос 2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561975" y="1984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b="1" u="sng">
              <a:solidFill>
                <a:srgbClr val="00AEEF"/>
              </a:solidFill>
              <a:latin typeface="Arial Narrow" pitchFamily="34" charset="0"/>
            </a:endParaRPr>
          </a:p>
        </p:txBody>
      </p:sp>
      <p:sp>
        <p:nvSpPr>
          <p:cNvPr id="14343" name="Прямоугольник 4"/>
          <p:cNvSpPr>
            <a:spLocks noChangeArrowheads="1"/>
          </p:cNvSpPr>
          <p:nvPr/>
        </p:nvSpPr>
        <p:spPr bwMode="auto">
          <a:xfrm>
            <a:off x="2286000" y="190976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14344" name="Прямоугольник 5"/>
          <p:cNvSpPr>
            <a:spLocks noChangeArrowheads="1"/>
          </p:cNvSpPr>
          <p:nvPr/>
        </p:nvSpPr>
        <p:spPr bwMode="auto">
          <a:xfrm>
            <a:off x="2286000" y="190976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1558925" y="2160588"/>
            <a:ext cx="1657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0688" y="2994025"/>
            <a:ext cx="4032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746125" y="1795463"/>
            <a:ext cx="2016125" cy="1466850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18" name="Облако 17"/>
          <p:cNvSpPr/>
          <p:nvPr/>
        </p:nvSpPr>
        <p:spPr>
          <a:xfrm rot="337027">
            <a:off x="2987675" y="1638300"/>
            <a:ext cx="5400675" cy="345757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14349" name="TextBox 18"/>
          <p:cNvSpPr txBox="1">
            <a:spLocks noChangeArrowheads="1"/>
          </p:cNvSpPr>
          <p:nvPr/>
        </p:nvSpPr>
        <p:spPr bwMode="auto">
          <a:xfrm>
            <a:off x="3743325" y="2014538"/>
            <a:ext cx="41767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000000"/>
                </a:solidFill>
                <a:latin typeface="Arial" charset="0"/>
              </a:rPr>
              <a:t>Статистика свидетельствует, что этим сервисом пользователь </a:t>
            </a:r>
            <a:r>
              <a:rPr lang="ru-RU" altLang="ru-RU" sz="2800" i="1">
                <a:solidFill>
                  <a:srgbClr val="000000"/>
                </a:solidFill>
                <a:latin typeface="Arial" charset="0"/>
              </a:rPr>
              <a:t>чаще пользуются при плохой погоде</a:t>
            </a:r>
          </a:p>
        </p:txBody>
      </p:sp>
      <p:sp>
        <p:nvSpPr>
          <p:cNvPr id="20" name="Облако 19"/>
          <p:cNvSpPr/>
          <p:nvPr/>
        </p:nvSpPr>
        <p:spPr>
          <a:xfrm>
            <a:off x="169863" y="1000125"/>
            <a:ext cx="1152525" cy="76517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2C202FFF-CEBA-431C-809F-428D3848B9EE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13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Ответ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561975" y="1984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b="1" u="sng">
              <a:solidFill>
                <a:srgbClr val="00AEEF"/>
              </a:solidFill>
              <a:latin typeface="Arial Narrow" pitchFamily="34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1120775" y="1135063"/>
            <a:ext cx="647700" cy="62547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6213" y="1760538"/>
            <a:ext cx="8223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8838" y="2519363"/>
            <a:ext cx="10144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Облако 18"/>
          <p:cNvSpPr/>
          <p:nvPr/>
        </p:nvSpPr>
        <p:spPr>
          <a:xfrm>
            <a:off x="3633788" y="2792413"/>
            <a:ext cx="2592387" cy="2216150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15371" name="TextBox 19"/>
          <p:cNvSpPr txBox="1">
            <a:spLocks noChangeArrowheads="1"/>
          </p:cNvSpPr>
          <p:nvPr/>
        </p:nvSpPr>
        <p:spPr bwMode="auto">
          <a:xfrm>
            <a:off x="3898900" y="3527425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000000"/>
                </a:solidFill>
                <a:latin typeface="Arial" charset="0"/>
              </a:rPr>
              <a:t>Википедия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F0B5A22B-F74B-43BA-A8A6-4941B416391A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14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Вопрос 3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561975" y="1984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b="1" u="sng">
              <a:solidFill>
                <a:srgbClr val="00AEEF"/>
              </a:solidFill>
              <a:latin typeface="Arial Narrow" pitchFamily="34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000125" y="1878013"/>
            <a:ext cx="1763713" cy="1258887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14" name="Облако 13"/>
          <p:cNvSpPr/>
          <p:nvPr/>
        </p:nvSpPr>
        <p:spPr>
          <a:xfrm rot="153389">
            <a:off x="3114675" y="2084388"/>
            <a:ext cx="4725988" cy="2963862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16393" name="TextBox 14"/>
          <p:cNvSpPr txBox="1">
            <a:spLocks noChangeArrowheads="1"/>
          </p:cNvSpPr>
          <p:nvPr/>
        </p:nvSpPr>
        <p:spPr bwMode="auto">
          <a:xfrm>
            <a:off x="3800475" y="2411413"/>
            <a:ext cx="3654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В Австралии повестка в суд, размещенная на странице пользователя этого ресурса, является юридически обязательной  </a:t>
            </a:r>
          </a:p>
        </p:txBody>
      </p:sp>
      <p:sp>
        <p:nvSpPr>
          <p:cNvPr id="21" name="Облако 20"/>
          <p:cNvSpPr/>
          <p:nvPr/>
        </p:nvSpPr>
        <p:spPr>
          <a:xfrm>
            <a:off x="190500" y="1052513"/>
            <a:ext cx="1009650" cy="655637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C5DB1E1C-62E0-4B28-9340-E5BA84FFFDA1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15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Ответ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2" name="Облако 11"/>
          <p:cNvSpPr/>
          <p:nvPr/>
        </p:nvSpPr>
        <p:spPr>
          <a:xfrm>
            <a:off x="1258888" y="990600"/>
            <a:ext cx="647700" cy="62547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4325" y="1616075"/>
            <a:ext cx="8223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6950" y="2374900"/>
            <a:ext cx="10144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блако 14"/>
          <p:cNvSpPr/>
          <p:nvPr/>
        </p:nvSpPr>
        <p:spPr>
          <a:xfrm>
            <a:off x="3490913" y="2647950"/>
            <a:ext cx="2592387" cy="2216150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17418" name="TextBox 20"/>
          <p:cNvSpPr txBox="1">
            <a:spLocks noChangeArrowheads="1"/>
          </p:cNvSpPr>
          <p:nvPr/>
        </p:nvSpPr>
        <p:spPr bwMode="auto">
          <a:xfrm>
            <a:off x="3851275" y="3414713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800" b="1">
                <a:solidFill>
                  <a:srgbClr val="000000"/>
                </a:solidFill>
                <a:latin typeface="Arial" charset="0"/>
              </a:rPr>
              <a:t>Facebook</a:t>
            </a:r>
            <a:endParaRPr lang="ru-RU" altLang="ru-RU" sz="2800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397DAC4C-5993-4491-8C22-686CDEE32F5E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16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Вопрос 4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2" name="Облако 11"/>
          <p:cNvSpPr/>
          <p:nvPr/>
        </p:nvSpPr>
        <p:spPr>
          <a:xfrm>
            <a:off x="677863" y="1957388"/>
            <a:ext cx="2016125" cy="1466850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2955925" y="2043113"/>
            <a:ext cx="4968875" cy="3024187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18440" name="TextBox 14"/>
          <p:cNvSpPr txBox="1">
            <a:spLocks noChangeArrowheads="1"/>
          </p:cNvSpPr>
          <p:nvPr/>
        </p:nvSpPr>
        <p:spPr bwMode="auto">
          <a:xfrm>
            <a:off x="3748088" y="2690813"/>
            <a:ext cx="41767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000000"/>
                </a:solidFill>
                <a:latin typeface="Arial" charset="0"/>
              </a:rPr>
              <a:t>Этот ресурс начинался как закрытое приложение к форуму СПбГУ</a:t>
            </a:r>
          </a:p>
        </p:txBody>
      </p:sp>
      <p:sp>
        <p:nvSpPr>
          <p:cNvPr id="16" name="Облако 15"/>
          <p:cNvSpPr/>
          <p:nvPr/>
        </p:nvSpPr>
        <p:spPr>
          <a:xfrm>
            <a:off x="168275" y="1096963"/>
            <a:ext cx="1150938" cy="766762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192909AA-FA65-4AB6-9446-14CC601F7589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17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Ответ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6" name="Облако 5"/>
          <p:cNvSpPr/>
          <p:nvPr/>
        </p:nvSpPr>
        <p:spPr>
          <a:xfrm>
            <a:off x="1247775" y="1165225"/>
            <a:ext cx="649288" cy="623888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3213" y="1789113"/>
            <a:ext cx="8223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5838" y="2547938"/>
            <a:ext cx="10144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блако 8"/>
          <p:cNvSpPr/>
          <p:nvPr/>
        </p:nvSpPr>
        <p:spPr>
          <a:xfrm>
            <a:off x="3479800" y="2820988"/>
            <a:ext cx="2592388" cy="2216150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3840163" y="3570288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000000"/>
                </a:solidFill>
                <a:latin typeface="Arial" charset="0"/>
              </a:rPr>
              <a:t>ВКонтакте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E49D4804-F323-40A8-BA7E-92DF870B14E2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18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Вопрос 5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6" name="Облако 5"/>
          <p:cNvSpPr/>
          <p:nvPr/>
        </p:nvSpPr>
        <p:spPr>
          <a:xfrm>
            <a:off x="822325" y="1765300"/>
            <a:ext cx="1962150" cy="1466850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744788" y="2112963"/>
            <a:ext cx="4838700" cy="3024187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3387725" y="2501900"/>
            <a:ext cx="40671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000000"/>
                </a:solidFill>
                <a:latin typeface="Arial" charset="0"/>
              </a:rPr>
              <a:t>Слоганом одной из рекламных компаний этого ресурса была фраза: «Найдется все!»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260350" y="1000125"/>
            <a:ext cx="1122363" cy="76517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643938" y="4672013"/>
            <a:ext cx="227012" cy="365125"/>
          </a:xfrm>
        </p:spPr>
        <p:txBody>
          <a:bodyPr/>
          <a:lstStyle/>
          <a:p>
            <a:pPr algn="r">
              <a:defRPr/>
            </a:pPr>
            <a:fld id="{E0F29B55-DEA1-482F-B513-E2944152613C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Что такое персональные данные?</a:t>
            </a:r>
          </a:p>
          <a:p>
            <a:pPr algn="ctr"/>
            <a:endParaRPr lang="ru-RU" altLang="ru-RU" b="1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6375" y="2513013"/>
            <a:ext cx="86582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078" name="Прямоугольник 3"/>
          <p:cNvSpPr>
            <a:spLocks noChangeArrowheads="1"/>
          </p:cNvSpPr>
          <p:nvPr/>
        </p:nvSpPr>
        <p:spPr bwMode="auto">
          <a:xfrm>
            <a:off x="676275" y="923925"/>
            <a:ext cx="7724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Персональные данные </a:t>
            </a:r>
            <a:r>
              <a:rPr lang="ru-RU" altLang="ru-RU" sz="20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представляют собой информацию о конкретном человеке. Это те данные, которые позволяют нам </a:t>
            </a:r>
            <a:r>
              <a:rPr lang="ru-RU" altLang="ru-RU" sz="20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узнать</a:t>
            </a:r>
            <a:r>
              <a:rPr lang="ru-RU" altLang="ru-RU" sz="20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человека в толпе, </a:t>
            </a:r>
            <a:r>
              <a:rPr lang="ru-RU" altLang="ru-RU" sz="20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идентифицировать</a:t>
            </a:r>
            <a:r>
              <a:rPr lang="ru-RU" altLang="ru-RU" sz="20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и </a:t>
            </a:r>
            <a:r>
              <a:rPr lang="ru-RU" altLang="ru-RU" sz="20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определить</a:t>
            </a:r>
            <a:r>
              <a:rPr lang="ru-RU" altLang="ru-RU" sz="20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как конкретную личность.</a:t>
            </a:r>
          </a:p>
        </p:txBody>
      </p:sp>
      <p:pic>
        <p:nvPicPr>
          <p:cNvPr id="307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2550" y="1990725"/>
            <a:ext cx="637222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D376DC42-4FF2-478F-8773-5687F9D9C3F1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19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Ответ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6" name="Облако 5"/>
          <p:cNvSpPr/>
          <p:nvPr/>
        </p:nvSpPr>
        <p:spPr>
          <a:xfrm>
            <a:off x="1552575" y="1000125"/>
            <a:ext cx="647700" cy="62547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6425" y="1625600"/>
            <a:ext cx="8223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0638" y="2384425"/>
            <a:ext cx="10144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блако 8"/>
          <p:cNvSpPr/>
          <p:nvPr/>
        </p:nvSpPr>
        <p:spPr>
          <a:xfrm>
            <a:off x="3784600" y="2655888"/>
            <a:ext cx="2592388" cy="2217737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4249738" y="3392488"/>
            <a:ext cx="2232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000000"/>
                </a:solidFill>
                <a:latin typeface="Arial" charset="0"/>
              </a:rPr>
              <a:t>Яндекс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36ECF768-BA58-4809-B907-08B0DF8B28BC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20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Вопрос 6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6" name="Облако 5"/>
          <p:cNvSpPr/>
          <p:nvPr/>
        </p:nvSpPr>
        <p:spPr>
          <a:xfrm>
            <a:off x="1041400" y="1889125"/>
            <a:ext cx="1924050" cy="138112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965450" y="2146300"/>
            <a:ext cx="4740275" cy="284797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3529013" y="2754313"/>
            <a:ext cx="3984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Всего за один месяц со своего старта этот сервис набрал </a:t>
            </a:r>
            <a:r>
              <a:rPr lang="ru-RU" altLang="ru-RU" sz="2800">
                <a:solidFill>
                  <a:srgbClr val="000000"/>
                </a:solidFill>
                <a:latin typeface="Arial" charset="0"/>
              </a:rPr>
              <a:t>более</a:t>
            </a:r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 1 000 000 пользователей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354013" y="1000125"/>
            <a:ext cx="1098550" cy="72072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62B11A65-AB33-4432-BAF4-A69D115C241F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21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Ответ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6" name="Облако 5"/>
          <p:cNvSpPr/>
          <p:nvPr/>
        </p:nvSpPr>
        <p:spPr>
          <a:xfrm>
            <a:off x="1325563" y="1000125"/>
            <a:ext cx="647700" cy="62547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9413" y="1625600"/>
            <a:ext cx="8223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3625" y="2384425"/>
            <a:ext cx="1012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блако 8"/>
          <p:cNvSpPr/>
          <p:nvPr/>
        </p:nvSpPr>
        <p:spPr>
          <a:xfrm>
            <a:off x="3557588" y="2655888"/>
            <a:ext cx="2592387" cy="2217737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3825" y="3421063"/>
            <a:ext cx="2232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andara"/>
                <a:cs typeface="+mn-cs"/>
              </a:rPr>
              <a:t>Instagram</a:t>
            </a:r>
            <a:endParaRPr lang="ru-RU" sz="2800" b="1" dirty="0">
              <a:solidFill>
                <a:prstClr val="black"/>
              </a:solidFill>
              <a:latin typeface="Candar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EB848BDE-7114-45AA-B1E1-82E2D7141839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22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Вопрос 7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6" name="Облако 5"/>
          <p:cNvSpPr/>
          <p:nvPr/>
        </p:nvSpPr>
        <p:spPr>
          <a:xfrm>
            <a:off x="811213" y="1827213"/>
            <a:ext cx="1697037" cy="1220787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543175" y="2143125"/>
            <a:ext cx="5248275" cy="2887663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3092450" y="2601913"/>
            <a:ext cx="45450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Библиотека Конгресса США ведет архив всех сообщений, опубликованными пользователями этого ресурса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204788" y="1019175"/>
            <a:ext cx="969962" cy="63817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1577D4BD-423A-4122-B10B-15D743F37000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23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Ответ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6" name="Облако 5"/>
          <p:cNvSpPr/>
          <p:nvPr/>
        </p:nvSpPr>
        <p:spPr>
          <a:xfrm>
            <a:off x="1198563" y="1009650"/>
            <a:ext cx="647700" cy="623888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413" y="1633538"/>
            <a:ext cx="8223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2392363"/>
            <a:ext cx="10144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блако 8"/>
          <p:cNvSpPr/>
          <p:nvPr/>
        </p:nvSpPr>
        <p:spPr>
          <a:xfrm>
            <a:off x="3430588" y="2665413"/>
            <a:ext cx="2592387" cy="2216150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7800" y="3400425"/>
            <a:ext cx="2232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andara"/>
                <a:cs typeface="+mn-cs"/>
              </a:rPr>
              <a:t>Twitter</a:t>
            </a:r>
            <a:endParaRPr lang="ru-RU" sz="2800" b="1" dirty="0">
              <a:solidFill>
                <a:prstClr val="black"/>
              </a:solidFill>
              <a:latin typeface="Candar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6AD847F7-32F0-4ACA-B959-747C1A5E0D7E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24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Вопрос 8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6" name="Облако 5"/>
          <p:cNvSpPr/>
          <p:nvPr/>
        </p:nvSpPr>
        <p:spPr>
          <a:xfrm>
            <a:off x="1000125" y="2076450"/>
            <a:ext cx="1568450" cy="115252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8" name="Облако 7"/>
          <p:cNvSpPr/>
          <p:nvPr/>
        </p:nvSpPr>
        <p:spPr>
          <a:xfrm rot="214394">
            <a:off x="2874963" y="1957388"/>
            <a:ext cx="5211762" cy="3079750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3554413" y="2209800"/>
            <a:ext cx="43703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  <a:latin typeface="Arial" charset="0"/>
              </a:rPr>
              <a:t>Если бы этот ресурс был голливудской кинокомпанией, у него было бы достаточно материала для выпуска 60 000 новых фильмов каждую неделю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552450" y="1106488"/>
            <a:ext cx="895350" cy="601662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D490199D-577F-405D-A3F5-A5FE23BEDA64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25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Ответ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6" name="Облако 5"/>
          <p:cNvSpPr/>
          <p:nvPr/>
        </p:nvSpPr>
        <p:spPr>
          <a:xfrm>
            <a:off x="1098550" y="1030288"/>
            <a:ext cx="649288" cy="62547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3988" y="1655763"/>
            <a:ext cx="8223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6613" y="2414588"/>
            <a:ext cx="10144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блако 8"/>
          <p:cNvSpPr/>
          <p:nvPr/>
        </p:nvSpPr>
        <p:spPr>
          <a:xfrm>
            <a:off x="3332163" y="2686050"/>
            <a:ext cx="2590800" cy="2217738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27658" name="TextBox 10"/>
          <p:cNvSpPr txBox="1">
            <a:spLocks noChangeArrowheads="1"/>
          </p:cNvSpPr>
          <p:nvPr/>
        </p:nvSpPr>
        <p:spPr bwMode="auto">
          <a:xfrm>
            <a:off x="3813175" y="3451225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800" b="1">
                <a:solidFill>
                  <a:srgbClr val="000000"/>
                </a:solidFill>
                <a:latin typeface="Arial" charset="0"/>
              </a:rPr>
              <a:t>YouTube</a:t>
            </a:r>
            <a:endParaRPr lang="ru-RU" altLang="ru-RU" sz="2800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E43BF54B-7C90-4A61-B8AB-F9456CBE5A5A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26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Вопрос 9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6" name="Облако 5"/>
          <p:cNvSpPr/>
          <p:nvPr/>
        </p:nvSpPr>
        <p:spPr>
          <a:xfrm>
            <a:off x="876300" y="1800225"/>
            <a:ext cx="2016125" cy="1466850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8" name="Облако 7"/>
          <p:cNvSpPr/>
          <p:nvPr/>
        </p:nvSpPr>
        <p:spPr>
          <a:xfrm rot="211053">
            <a:off x="2695575" y="2149475"/>
            <a:ext cx="4824413" cy="2933700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3127375" y="2995613"/>
            <a:ext cx="41624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000000"/>
                </a:solidFill>
                <a:latin typeface="Arial" charset="0"/>
              </a:rPr>
              <a:t>Символом этого ресурса является козел Фрэнк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300038" y="1035050"/>
            <a:ext cx="1152525" cy="76517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AB50F7C0-FAB3-4688-80E6-77AD6E3AFCA9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27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Ответ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6" name="Облако 5"/>
          <p:cNvSpPr/>
          <p:nvPr/>
        </p:nvSpPr>
        <p:spPr>
          <a:xfrm>
            <a:off x="1098550" y="1136650"/>
            <a:ext cx="649288" cy="62547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3988" y="1762125"/>
            <a:ext cx="8223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6613" y="2520950"/>
            <a:ext cx="10144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блако 8"/>
          <p:cNvSpPr/>
          <p:nvPr/>
        </p:nvSpPr>
        <p:spPr>
          <a:xfrm>
            <a:off x="3332163" y="2794000"/>
            <a:ext cx="2590800" cy="2216150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8400" y="3557588"/>
            <a:ext cx="2232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andara"/>
                <a:cs typeface="+mn-cs"/>
              </a:rPr>
              <a:t>Live Journal</a:t>
            </a:r>
            <a:endParaRPr lang="ru-RU" sz="2800" b="1" dirty="0">
              <a:solidFill>
                <a:prstClr val="black"/>
              </a:solidFill>
              <a:latin typeface="Candar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2E32D818-3ECF-44CE-8927-512B88D1FCBF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28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Вопрос 10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Прямоугольник 3"/>
          <p:cNvSpPr>
            <a:spLocks noChangeArrowheads="1"/>
          </p:cNvSpPr>
          <p:nvPr/>
        </p:nvSpPr>
        <p:spPr bwMode="auto">
          <a:xfrm>
            <a:off x="381000" y="1349375"/>
            <a:ext cx="8474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6" name="Облако 5"/>
          <p:cNvSpPr/>
          <p:nvPr/>
        </p:nvSpPr>
        <p:spPr>
          <a:xfrm>
            <a:off x="587375" y="1989138"/>
            <a:ext cx="2016125" cy="1466850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8" name="Облако 7"/>
          <p:cNvSpPr/>
          <p:nvPr/>
        </p:nvSpPr>
        <p:spPr>
          <a:xfrm rot="194227">
            <a:off x="2857500" y="1989138"/>
            <a:ext cx="5472113" cy="309562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3330575" y="2662238"/>
            <a:ext cx="475138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600">
                <a:solidFill>
                  <a:srgbClr val="000000"/>
                </a:solidFill>
                <a:latin typeface="Arial" charset="0"/>
              </a:rPr>
              <a:t>Это приложение позволяется пользователям смартфонов бесплатно обмениваться мгновенными сообщениями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55563" y="1017588"/>
            <a:ext cx="1152525" cy="76517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643938" y="4672013"/>
            <a:ext cx="227012" cy="365125"/>
          </a:xfrm>
        </p:spPr>
        <p:txBody>
          <a:bodyPr/>
          <a:lstStyle/>
          <a:p>
            <a:pPr algn="r">
              <a:defRPr/>
            </a:pPr>
            <a:fld id="{BF8A1323-E915-428F-A2DC-5C3B138119ED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2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2060"/>
                </a:solidFill>
                <a:latin typeface="Arial Narrow" pitchFamily="34" charset="0"/>
              </a:rPr>
              <a:t>Виды персональных данных</a:t>
            </a:r>
          </a:p>
          <a:p>
            <a:pPr algn="ctr"/>
            <a:endParaRPr lang="ru-RU" altLang="ru-RU" b="1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6375" y="2676525"/>
            <a:ext cx="86582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561975" y="22907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b="1" u="sng">
              <a:solidFill>
                <a:srgbClr val="00AEEF"/>
              </a:solidFill>
              <a:latin typeface="Arial Narrow" pitchFamily="34" charset="0"/>
            </a:endParaRPr>
          </a:p>
        </p:txBody>
      </p:sp>
      <p:sp>
        <p:nvSpPr>
          <p:cNvPr id="4103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pic>
        <p:nvPicPr>
          <p:cNvPr id="410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6575" y="1393825"/>
            <a:ext cx="41973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206375" y="1119714"/>
          <a:ext cx="4514850" cy="3452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7D15E39F-4228-4CD0-B765-22B13C56C486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29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Ответ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6" name="Облако 5"/>
          <p:cNvSpPr/>
          <p:nvPr/>
        </p:nvSpPr>
        <p:spPr>
          <a:xfrm>
            <a:off x="1000125" y="1042988"/>
            <a:ext cx="647700" cy="625475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3975" y="1668463"/>
            <a:ext cx="8223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8188" y="2427288"/>
            <a:ext cx="10144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блако 8"/>
          <p:cNvSpPr/>
          <p:nvPr/>
        </p:nvSpPr>
        <p:spPr>
          <a:xfrm>
            <a:off x="3232150" y="2700338"/>
            <a:ext cx="2592388" cy="2216150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8388" y="3463925"/>
            <a:ext cx="2232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andara"/>
                <a:cs typeface="+mn-cs"/>
              </a:rPr>
              <a:t>WhatsApp</a:t>
            </a:r>
            <a:endParaRPr lang="ru-RU" sz="2800" b="1" dirty="0">
              <a:solidFill>
                <a:prstClr val="black"/>
              </a:solidFill>
              <a:latin typeface="Candar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8B0E8E62-C762-4589-9A38-79D41C3D8937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30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89112" y="903833"/>
            <a:ext cx="5676899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300" dirty="0">
                <a:ln w="11430" cmpd="sng">
                  <a:solidFill>
                    <a:srgbClr val="31B6F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Candara"/>
              </a:rPr>
              <a:t>СОЗДАНИЕ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300" dirty="0">
                <a:ln w="11430" cmpd="sng">
                  <a:solidFill>
                    <a:srgbClr val="31B6F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1B6F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31B6F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31B6FD">
                      <a:satMod val="220000"/>
                      <a:alpha val="35000"/>
                    </a:srgbClr>
                  </a:glow>
                </a:effectLst>
                <a:latin typeface="Candara"/>
              </a:rPr>
              <a:t>УЧЕТНОЙ ЗАПИСИ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D37C923F-FB40-431B-A918-907319F2F208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31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47938" y="0"/>
          <a:ext cx="5834062" cy="5230813"/>
        </p:xfrm>
        <a:graphic>
          <a:graphicData uri="http://schemas.openxmlformats.org/drawingml/2006/table">
            <a:tbl>
              <a:tblPr/>
              <a:tblGrid>
                <a:gridCol w="3117850"/>
                <a:gridCol w="2716212"/>
              </a:tblGrid>
              <a:tr h="3000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Логин*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Rik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Имя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Роман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Фамилия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Гущин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Отчество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Николаевич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Пол*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Мужской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Возраст*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18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Электронная почта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454545@mail.ru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Номер мобильного телефона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89029797385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Пароль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******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Подтверждение пароля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******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Страна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Россия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Город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Иркутск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Сайт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http://……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Страницы в социальных сетях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Vk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одноклассники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Skype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Семейное положение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Не женат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Гимназия №3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Место учебы/работы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Интересы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Книги о животных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Любимая музыка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3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Любимые книги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Мастер и Маргарита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Облако 5"/>
          <p:cNvSpPr/>
          <p:nvPr/>
        </p:nvSpPr>
        <p:spPr>
          <a:xfrm rot="750682">
            <a:off x="319088" y="1276350"/>
            <a:ext cx="1944687" cy="1944688"/>
          </a:xfrm>
          <a:prstGeom prst="cloud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ndar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850" y="2047875"/>
            <a:ext cx="1728788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ndara"/>
                <a:cs typeface="+mn-cs"/>
              </a:rPr>
              <a:t>Вариант 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B722EB2A-94D7-445E-A65F-1EB8E3B8040D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32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95550" y="-22225"/>
          <a:ext cx="5886450" cy="5165725"/>
        </p:xfrm>
        <a:graphic>
          <a:graphicData uri="http://schemas.openxmlformats.org/drawingml/2006/table">
            <a:tbl>
              <a:tblPr/>
              <a:tblGrid>
                <a:gridCol w="2905125"/>
                <a:gridCol w="2981325"/>
              </a:tblGrid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Логин*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Rik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Имя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Фамилия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Отчество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Пол*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Мужской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Возраст*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18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Электронная почта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454545@mail.ru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Номер мобильного телефона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89029797385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Пароль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******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Подтверждение пароля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******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Страна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Россия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Город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Иркутск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Сайт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http://……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Страницы в социальных сетях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Vk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одноклассники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Skype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Семейное положение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Гимназия №3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Место учебы/работы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Интересы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Книги о животных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Любимая музыка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8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Любимые книги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Мастер и Маргарита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488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163" y="1522413"/>
            <a:ext cx="20304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35000" y="2151063"/>
            <a:ext cx="13287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ndara"/>
                <a:cs typeface="+mn-cs"/>
              </a:rPr>
              <a:t>Вариант 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9885A312-A608-4C6D-B77E-2EDEB9989B0B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33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40000" y="0"/>
          <a:ext cx="5849938" cy="5165725"/>
        </p:xfrm>
        <a:graphic>
          <a:graphicData uri="http://schemas.openxmlformats.org/drawingml/2006/table">
            <a:tbl>
              <a:tblPr/>
              <a:tblGrid>
                <a:gridCol w="3143250"/>
                <a:gridCol w="2706688"/>
              </a:tblGrid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Логин*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Rik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Имя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Роман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Фамилия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Отчество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Пол*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Мужской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Возраст*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18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Электронная почта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454545@mail.ru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Номер мобильного телефона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Пароль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******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Подтверждение пароля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******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Страна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Россия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Город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Иркутск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Сайт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http://……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Страницы в социальных сетях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Skype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Семейное положение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Гимназия №3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Место учебы/работы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Интересы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Книги о животных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Любимая музыка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Классическая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0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Любимые книги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Мастер и Маргарита</a:t>
                      </a:r>
                    </a:p>
                  </a:txBody>
                  <a:tcPr marL="43847" marR="438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59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" y="1522413"/>
            <a:ext cx="2055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39763" y="2139950"/>
            <a:ext cx="13287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ndara"/>
                <a:cs typeface="+mn-cs"/>
              </a:rPr>
              <a:t>Вариант 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5EC82BE8-153B-4ECD-AA4B-AAEEDB4D50D9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34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pic>
        <p:nvPicPr>
          <p:cNvPr id="3686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3675" y="752475"/>
            <a:ext cx="3400425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A698D1CF-3425-449D-9D39-FFED79EBFF89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35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2060"/>
                </a:solidFill>
                <a:latin typeface="Arial Narrow" pitchFamily="34" charset="0"/>
              </a:rPr>
              <a:t>Кибербуллинг, троллинг, интернет-травля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4888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2950" y="1050925"/>
            <a:ext cx="49069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5" name="Прямоугольник 3"/>
          <p:cNvSpPr>
            <a:spLocks noChangeArrowheads="1"/>
          </p:cNvSpPr>
          <p:nvPr/>
        </p:nvSpPr>
        <p:spPr bwMode="auto">
          <a:xfrm>
            <a:off x="815975" y="3813175"/>
            <a:ext cx="7623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>
                <a:solidFill>
                  <a:srgbClr val="C00000"/>
                </a:solidFill>
              </a:rPr>
              <a:t>Намеренные оскорбления, угрозы, сообщения другим людям компрометирующих данных о Вас с помощью современных средств коммуникации, как правило, в течение продолжительного периода времени.</a:t>
            </a:r>
            <a:endParaRPr lang="ru-RU" altLang="ru-RU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F5CCC751-8FA3-4E0F-A9BC-80466ABE29D9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36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2060"/>
                </a:solidFill>
                <a:latin typeface="Arial Narrow" pitchFamily="34" charset="0"/>
              </a:rPr>
              <a:t>Кибербуллинг, троллинг, интернет-травля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4888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38918" name="Прямоугольник 2"/>
          <p:cNvSpPr>
            <a:spLocks noChangeArrowheads="1"/>
          </p:cNvSpPr>
          <p:nvPr/>
        </p:nvSpPr>
        <p:spPr bwMode="auto">
          <a:xfrm>
            <a:off x="115888" y="1000125"/>
            <a:ext cx="8621712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altLang="ru-RU" sz="2200">
                <a:solidFill>
                  <a:srgbClr val="1F497D"/>
                </a:solidFill>
                <a:latin typeface="Arial" charset="0"/>
              </a:rPr>
              <a:t>		Если Вы, пользуясь Интернетом, оказались в непростой ситуации, Вы можете обратиться на Линию помощи «Дети Онлайн» по телефону: 8 (800) 25-000-15 (звонок по России бесплатный).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2200">
                <a:solidFill>
                  <a:srgbClr val="1F497D"/>
                </a:solidFill>
                <a:latin typeface="Arial" charset="0"/>
              </a:rPr>
              <a:t>     </a:t>
            </a:r>
            <a:r>
              <a:rPr lang="ru-RU" altLang="ru-RU" sz="2200">
                <a:solidFill>
                  <a:srgbClr val="1F497D"/>
                </a:solidFill>
                <a:latin typeface="Arial" charset="0"/>
                <a:hlinkClick r:id="rId4"/>
              </a:rPr>
              <a:t>http://detionline.com</a:t>
            </a:r>
            <a:endParaRPr lang="ru-RU" altLang="ru-RU" sz="2200">
              <a:solidFill>
                <a:srgbClr val="1F497D"/>
              </a:solidFill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ru-RU" altLang="ru-RU" sz="2200">
              <a:solidFill>
                <a:srgbClr val="1F497D"/>
              </a:solidFill>
              <a:latin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2200">
                <a:solidFill>
                  <a:srgbClr val="1F497D"/>
                </a:solidFill>
                <a:latin typeface="Arial" charset="0"/>
              </a:rPr>
              <a:t>		Также можете воспользоваться горячей линией по приему сообщений о противоправном контенте в Интернете на сайте Фонда содействия развитию сети Интернет – «Дружественный Рунет»: </a:t>
            </a:r>
            <a:r>
              <a:rPr lang="en-US" altLang="ru-RU" sz="2200">
                <a:solidFill>
                  <a:srgbClr val="1F497D"/>
                </a:solidFill>
                <a:latin typeface="Arial" charset="0"/>
              </a:rPr>
              <a:t>www.friendlyrunet.ru</a:t>
            </a:r>
            <a:endParaRPr lang="ru-RU" altLang="ru-RU" sz="2200">
              <a:solidFill>
                <a:srgbClr val="1F497D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AC6C08B1-9966-4450-AFCB-9EB2E2C09C18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37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Новый сайт для детей и подростков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4888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pic>
        <p:nvPicPr>
          <p:cNvPr id="39942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3913" y="1101725"/>
            <a:ext cx="4538662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568552" y="3887218"/>
            <a:ext cx="10392228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 spc="5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+mn-cs"/>
              </a:rPr>
              <a:t>http://</a:t>
            </a:r>
            <a:r>
              <a:rPr lang="ru-RU" sz="4600" b="1" spc="5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+mn-cs"/>
              </a:rPr>
              <a:t>персональныеданные.дети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439150" y="4672013"/>
            <a:ext cx="431800" cy="365125"/>
          </a:xfrm>
        </p:spPr>
        <p:txBody>
          <a:bodyPr/>
          <a:lstStyle/>
          <a:p>
            <a:pPr algn="r">
              <a:defRPr/>
            </a:pPr>
            <a:fld id="{29ED2B07-2542-41FB-B69D-FFC91119AE9C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38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2060"/>
                </a:solidFill>
                <a:latin typeface="Arial Narrow" pitchFamily="34" charset="0"/>
              </a:rPr>
              <a:t>Береги свои персональные данные!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4888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5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1716088" y="1865313"/>
            <a:ext cx="5502275" cy="193833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>
                <a:alpha val="7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solidFill>
                  <a:srgbClr val="C00000"/>
                </a:solidFill>
                <a:latin typeface="Arial Narrow" panose="020B0606020202030204" pitchFamily="34" charset="0"/>
              </a:rPr>
              <a:t>Спасибо  </a:t>
            </a:r>
          </a:p>
          <a:p>
            <a:pPr algn="ctr">
              <a:defRPr/>
            </a:pPr>
            <a:r>
              <a:rPr lang="ru-RU" sz="6000" dirty="0">
                <a:solidFill>
                  <a:srgbClr val="C00000"/>
                </a:solidFill>
                <a:latin typeface="Arial Narrow" panose="020B0606020202030204" pitchFamily="34" charset="0"/>
              </a:rPr>
              <a:t>за  внимание!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876425"/>
            <a:ext cx="2265362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643938" y="4672013"/>
            <a:ext cx="227012" cy="365125"/>
          </a:xfrm>
        </p:spPr>
        <p:txBody>
          <a:bodyPr/>
          <a:lstStyle/>
          <a:p>
            <a:pPr algn="r">
              <a:defRPr/>
            </a:pPr>
            <a:fld id="{72843510-E69B-4B96-A16F-CA6B00059E89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3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2060"/>
                </a:solidFill>
                <a:latin typeface="Arial Narrow" pitchFamily="34" charset="0"/>
              </a:rPr>
              <a:t>Общие персональные данные</a:t>
            </a:r>
          </a:p>
          <a:p>
            <a:pPr algn="ctr"/>
            <a:endParaRPr lang="ru-RU" altLang="ru-RU" b="1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/>
        </p:nvGraphicFramePr>
        <p:xfrm>
          <a:off x="3112294" y="1000125"/>
          <a:ext cx="5905500" cy="387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7" name="Рисунок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6725" y="1628775"/>
            <a:ext cx="340995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81075" y="273049"/>
          <a:ext cx="7765759" cy="4699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643938" y="4672013"/>
            <a:ext cx="227012" cy="365125"/>
          </a:xfrm>
        </p:spPr>
        <p:txBody>
          <a:bodyPr/>
          <a:lstStyle/>
          <a:p>
            <a:pPr algn="r">
              <a:defRPr/>
            </a:pPr>
            <a:fld id="{56050828-A168-4E0B-BA37-5270EC220262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4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2060"/>
                </a:solidFill>
                <a:latin typeface="Arial Narrow" pitchFamily="34" charset="0"/>
              </a:rPr>
              <a:t>Специальные персональные данные</a:t>
            </a:r>
          </a:p>
          <a:p>
            <a:pPr algn="ctr"/>
            <a:endParaRPr lang="ru-RU" altLang="ru-RU" b="1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561975" y="1984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b="1" u="sng">
              <a:solidFill>
                <a:srgbClr val="00AEEF"/>
              </a:solidFill>
              <a:latin typeface="Arial Narrow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643938" y="4672013"/>
            <a:ext cx="227012" cy="365125"/>
          </a:xfrm>
        </p:spPr>
        <p:txBody>
          <a:bodyPr/>
          <a:lstStyle/>
          <a:p>
            <a:pPr algn="r">
              <a:defRPr/>
            </a:pPr>
            <a:fld id="{DB8FF02A-BE5C-4228-86F1-909EFFC2B9F5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5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2060"/>
                </a:solidFill>
                <a:latin typeface="Arial Narrow" pitchFamily="34" charset="0"/>
              </a:rPr>
              <a:t>Биометрические персональные данные</a:t>
            </a:r>
          </a:p>
          <a:p>
            <a:pPr algn="ctr"/>
            <a:endParaRPr lang="ru-RU" altLang="ru-RU" b="1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561975" y="1984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b="1" u="sng">
              <a:solidFill>
                <a:srgbClr val="00AEEF"/>
              </a:solidFill>
              <a:latin typeface="Arial Narrow" pitchFamily="34" charset="0"/>
            </a:endParaRPr>
          </a:p>
        </p:txBody>
      </p:sp>
      <p:pic>
        <p:nvPicPr>
          <p:cNvPr id="717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5838" y="1893888"/>
            <a:ext cx="40640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4050" y="1046163"/>
            <a:ext cx="4141788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Биометрические данные </a:t>
            </a:r>
            <a:r>
              <a:rPr lang="ru-RU" alt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+mn-cs"/>
              </a:rPr>
              <a:t>заложены в нас от рождения самой природой, они никем не присваиваются, это просто закодированная информация о человеке, которую люди научились считывать.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643938" y="4672013"/>
            <a:ext cx="227012" cy="365125"/>
          </a:xfrm>
        </p:spPr>
        <p:txBody>
          <a:bodyPr/>
          <a:lstStyle/>
          <a:p>
            <a:pPr algn="r">
              <a:defRPr/>
            </a:pPr>
            <a:fld id="{55BB43AA-25FC-426C-88C4-FAA2B9A4CAE1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6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2060"/>
                </a:solidFill>
                <a:latin typeface="Arial Narrow" pitchFamily="34" charset="0"/>
              </a:rPr>
              <a:t>Набор цифр как персональные данные</a:t>
            </a:r>
          </a:p>
          <a:p>
            <a:pPr algn="ctr"/>
            <a:endParaRPr lang="ru-RU" altLang="ru-RU" b="1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133350" y="1123950"/>
            <a:ext cx="8658225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1F497D"/>
                </a:solidFill>
                <a:latin typeface="Arial" charset="0"/>
                <a:cs typeface="+mn-cs"/>
              </a:rPr>
              <a:t>- номер и серия паспорта, 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1F497D"/>
                </a:solidFill>
                <a:latin typeface="Arial" charset="0"/>
                <a:cs typeface="+mn-cs"/>
              </a:rPr>
              <a:t>- страховой номер индивидуального лицевого счета (СНИЛС), 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1F497D"/>
                </a:solidFill>
                <a:latin typeface="Arial" charset="0"/>
                <a:cs typeface="+mn-cs"/>
              </a:rPr>
              <a:t>- индивидуальный номер налогоплательщика (ИНН), 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1F497D"/>
                </a:solidFill>
                <a:latin typeface="Arial" charset="0"/>
                <a:cs typeface="+mn-cs"/>
              </a:rPr>
              <a:t>- номер банковского счета, 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1F497D"/>
                </a:solidFill>
                <a:latin typeface="Arial" charset="0"/>
                <a:cs typeface="+mn-cs"/>
              </a:rPr>
              <a:t>- номер банковской карты.</a:t>
            </a:r>
          </a:p>
          <a:p>
            <a:pPr>
              <a:defRPr/>
            </a:pPr>
            <a:r>
              <a:rPr lang="ru-RU" altLang="ru-RU" sz="1600" b="1" dirty="0">
                <a:solidFill>
                  <a:srgbClr val="1F497D"/>
                </a:solidFill>
                <a:latin typeface="Arial" charset="0"/>
                <a:cs typeface="+mn-cs"/>
              </a:rPr>
              <a:t>	</a:t>
            </a:r>
          </a:p>
        </p:txBody>
      </p:sp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2463" y="2228850"/>
            <a:ext cx="39719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-228600" y="914619"/>
          <a:ext cx="70389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643938" y="4672013"/>
            <a:ext cx="227012" cy="365125"/>
          </a:xfrm>
        </p:spPr>
        <p:txBody>
          <a:bodyPr/>
          <a:lstStyle/>
          <a:p>
            <a:pPr algn="r">
              <a:defRPr/>
            </a:pPr>
            <a:fld id="{B2E1D720-C91C-41D0-A4DC-5CC1B3756909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7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3600" b="1">
                <a:solidFill>
                  <a:srgbClr val="002060"/>
                </a:solidFill>
                <a:latin typeface="Arial Narrow" pitchFamily="34" charset="0"/>
              </a:rPr>
              <a:t>Big Data </a:t>
            </a:r>
            <a:r>
              <a:rPr lang="ru-RU" altLang="ru-RU" sz="3600" b="1">
                <a:solidFill>
                  <a:srgbClr val="002060"/>
                </a:solidFill>
                <a:latin typeface="Arial Narrow" pitchFamily="34" charset="0"/>
              </a:rPr>
              <a:t>или Большие данные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561975" y="1984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b="1" u="sng">
              <a:solidFill>
                <a:srgbClr val="00AEEF"/>
              </a:solidFill>
              <a:latin typeface="Arial Narrow" pitchFamily="34" charset="0"/>
            </a:endParaRPr>
          </a:p>
        </p:txBody>
      </p:sp>
      <p:sp>
        <p:nvSpPr>
          <p:cNvPr id="9224" name="Прямоугольник 3"/>
          <p:cNvSpPr>
            <a:spLocks noChangeArrowheads="1"/>
          </p:cNvSpPr>
          <p:nvPr/>
        </p:nvSpPr>
        <p:spPr bwMode="auto">
          <a:xfrm>
            <a:off x="6010275" y="2446338"/>
            <a:ext cx="275272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b="1">
                <a:solidFill>
                  <a:srgbClr val="1F497D"/>
                </a:solidFill>
                <a:latin typeface="Arial" charset="0"/>
              </a:rPr>
              <a:t>Большие данные используются для: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sz="2000" b="1">
                <a:solidFill>
                  <a:srgbClr val="1F497D"/>
                </a:solidFill>
                <a:latin typeface="Arial" charset="0"/>
              </a:rPr>
              <a:t> направления адресной рекламы;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sz="2000" b="1">
                <a:solidFill>
                  <a:srgbClr val="1F497D"/>
                </a:solidFill>
                <a:latin typeface="Arial" charset="0"/>
              </a:rPr>
              <a:t> при приеме на работу…</a:t>
            </a:r>
          </a:p>
          <a:p>
            <a:endParaRPr lang="ru-RU" altLang="ru-RU"/>
          </a:p>
        </p:txBody>
      </p:sp>
      <p:sp>
        <p:nvSpPr>
          <p:cNvPr id="9225" name="Прямоугольник 3"/>
          <p:cNvSpPr>
            <a:spLocks noChangeArrowheads="1"/>
          </p:cNvSpPr>
          <p:nvPr/>
        </p:nvSpPr>
        <p:spPr bwMode="auto">
          <a:xfrm>
            <a:off x="3676650" y="1152525"/>
            <a:ext cx="5362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 b="1">
                <a:solidFill>
                  <a:srgbClr val="FF0000"/>
                </a:solidFill>
                <a:latin typeface="Arial" charset="0"/>
              </a:rPr>
              <a:t>Каждое</a:t>
            </a:r>
            <a:r>
              <a:rPr lang="ru-RU" altLang="ru-RU" sz="2000" b="1">
                <a:solidFill>
                  <a:srgbClr val="1F497D"/>
                </a:solidFill>
                <a:latin typeface="Arial" charset="0"/>
              </a:rPr>
              <a:t> наше действие, совершаемое в сети Интернет, оставляет определенный цифровой след.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8643938" y="4672013"/>
            <a:ext cx="227012" cy="365125"/>
          </a:xfrm>
        </p:spPr>
        <p:txBody>
          <a:bodyPr/>
          <a:lstStyle/>
          <a:p>
            <a:pPr algn="r">
              <a:defRPr/>
            </a:pPr>
            <a:fld id="{025879A8-FDAC-42FE-8F92-DA26A7FBA22C}" type="slidenum">
              <a:rPr lang="ru-RU" sz="20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pPr algn="r">
                <a:defRPr/>
              </a:pPr>
              <a:t>8</a:t>
            </a:fld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90525" y="30163"/>
            <a:ext cx="8153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002060"/>
                </a:solidFill>
                <a:latin typeface="Arial Narrow" pitchFamily="34" charset="0"/>
              </a:rPr>
              <a:t>Как защитить электронные устройства от вредоносных программ?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125" y="1000125"/>
            <a:ext cx="6924675" cy="0"/>
          </a:xfrm>
          <a:prstGeom prst="line">
            <a:avLst/>
          </a:prstGeom>
          <a:ln w="38100">
            <a:solidFill>
              <a:srgbClr val="045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390525" y="1338263"/>
            <a:ext cx="847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561975" y="1984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b="1" u="sng">
              <a:solidFill>
                <a:srgbClr val="00AEEF"/>
              </a:solidFill>
              <a:latin typeface="Arial Narrow" pitchFamily="34" charset="0"/>
            </a:endParaRPr>
          </a:p>
        </p:txBody>
      </p:sp>
      <p:sp>
        <p:nvSpPr>
          <p:cNvPr id="10247" name="Прямоугольник 4"/>
          <p:cNvSpPr>
            <a:spLocks noChangeArrowheads="1"/>
          </p:cNvSpPr>
          <p:nvPr/>
        </p:nvSpPr>
        <p:spPr bwMode="auto">
          <a:xfrm>
            <a:off x="2286000" y="190976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10248" name="Прямоугольник 5"/>
          <p:cNvSpPr>
            <a:spLocks noChangeArrowheads="1"/>
          </p:cNvSpPr>
          <p:nvPr/>
        </p:nvSpPr>
        <p:spPr bwMode="auto">
          <a:xfrm>
            <a:off x="2286000" y="190976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175" y="1201738"/>
            <a:ext cx="4572000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1F497D"/>
                </a:solidFill>
                <a:latin typeface="Arial" charset="0"/>
                <a:cs typeface="+mn-cs"/>
              </a:rPr>
              <a:t>Используйте только сложные пароли, разные для разных учетных записей и сервисов. 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1F497D"/>
                </a:solidFill>
                <a:latin typeface="Arial" charset="0"/>
                <a:cs typeface="+mn-cs"/>
              </a:rPr>
              <a:t>Периодически меняйте пароли от электронной почты, социальных сетей, форумов и пр. 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1F497D"/>
                </a:solidFill>
                <a:latin typeface="Arial" charset="0"/>
                <a:cs typeface="+mn-cs"/>
              </a:rPr>
              <a:t>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  <a:endParaRPr lang="ru-RU" sz="1400" dirty="0">
              <a:solidFill>
                <a:srgbClr val="4F81BD"/>
              </a:solidFill>
              <a:latin typeface="Calibri"/>
              <a:cs typeface="+mn-cs"/>
            </a:endParaRPr>
          </a:p>
        </p:txBody>
      </p:sp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1201738"/>
            <a:ext cx="32099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6649</TotalTime>
  <Words>642</Words>
  <Application>Microsoft Office PowerPoint</Application>
  <PresentationFormat>Экран (16:9)</PresentationFormat>
  <Paragraphs>263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Calibri</vt:lpstr>
      <vt:lpstr>Arial</vt:lpstr>
      <vt:lpstr>Arial Narrow</vt:lpstr>
      <vt:lpstr>Times New Roman</vt:lpstr>
      <vt:lpstr>Wingdings</vt:lpstr>
      <vt:lpstr>Candara</vt:lpstr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komp2</cp:lastModifiedBy>
  <cp:revision>388</cp:revision>
  <cp:lastPrinted>2018-10-02T13:33:40Z</cp:lastPrinted>
  <dcterms:created xsi:type="dcterms:W3CDTF">2015-01-29T07:54:40Z</dcterms:created>
  <dcterms:modified xsi:type="dcterms:W3CDTF">2019-10-31T06:09:50Z</dcterms:modified>
</cp:coreProperties>
</file>